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31" r:id="rId1"/>
  </p:sldMasterIdLst>
  <p:notesMasterIdLst>
    <p:notesMasterId r:id="rId45"/>
  </p:notesMasterIdLst>
  <p:sldIdLst>
    <p:sldId id="309" r:id="rId2"/>
    <p:sldId id="257" r:id="rId3"/>
    <p:sldId id="387" r:id="rId4"/>
    <p:sldId id="389" r:id="rId5"/>
    <p:sldId id="388" r:id="rId6"/>
    <p:sldId id="391" r:id="rId7"/>
    <p:sldId id="392" r:id="rId8"/>
    <p:sldId id="413" r:id="rId9"/>
    <p:sldId id="394" r:id="rId10"/>
    <p:sldId id="395" r:id="rId11"/>
    <p:sldId id="378" r:id="rId12"/>
    <p:sldId id="408" r:id="rId13"/>
    <p:sldId id="397" r:id="rId14"/>
    <p:sldId id="379" r:id="rId15"/>
    <p:sldId id="410" r:id="rId16"/>
    <p:sldId id="398" r:id="rId17"/>
    <p:sldId id="411" r:id="rId18"/>
    <p:sldId id="400" r:id="rId19"/>
    <p:sldId id="418" r:id="rId20"/>
    <p:sldId id="419" r:id="rId21"/>
    <p:sldId id="399" r:id="rId22"/>
    <p:sldId id="420" r:id="rId23"/>
    <p:sldId id="415" r:id="rId24"/>
    <p:sldId id="414" r:id="rId25"/>
    <p:sldId id="417" r:id="rId26"/>
    <p:sldId id="422" r:id="rId27"/>
    <p:sldId id="416" r:id="rId28"/>
    <p:sldId id="403" r:id="rId29"/>
    <p:sldId id="404" r:id="rId30"/>
    <p:sldId id="412" r:id="rId31"/>
    <p:sldId id="393" r:id="rId32"/>
    <p:sldId id="405" r:id="rId33"/>
    <p:sldId id="406" r:id="rId34"/>
    <p:sldId id="345" r:id="rId35"/>
    <p:sldId id="384" r:id="rId36"/>
    <p:sldId id="402" r:id="rId37"/>
    <p:sldId id="346" r:id="rId38"/>
    <p:sldId id="385" r:id="rId39"/>
    <p:sldId id="380" r:id="rId40"/>
    <p:sldId id="381" r:id="rId41"/>
    <p:sldId id="382" r:id="rId42"/>
    <p:sldId id="383" r:id="rId43"/>
    <p:sldId id="407"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nry Hakkinen" initials="HH" lastIdx="2" clrIdx="0">
    <p:extLst>
      <p:ext uri="{19B8F6BF-5375-455C-9EA6-DF929625EA0E}">
        <p15:presenceInfo xmlns:p15="http://schemas.microsoft.com/office/powerpoint/2012/main" userId="S::henry.hakkinen@ioz.ac.uk::a7e2a89b-4d5f-4a43-925f-fc8354cbe3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FFF5B9-F89C-42CF-8148-2DB3CF2ACB4B}" v="44" dt="2025-11-05T16:54:44.3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293" autoAdjust="0"/>
  </p:normalViewPr>
  <p:slideViewPr>
    <p:cSldViewPr snapToGrid="0">
      <p:cViewPr varScale="1">
        <p:scale>
          <a:sx n="89" d="100"/>
          <a:sy n="89" d="100"/>
        </p:scale>
        <p:origin x="1350"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ry Hakkinen" userId="a7e2a89b-4d5f-4a43-925f-fc8354cbe367" providerId="ADAL" clId="{39ED4BEA-E726-489D-A6BD-E5F03CA524E8}"/>
    <pc:docChg chg="undo custSel addSld delSld modSld sldOrd">
      <pc:chgData name="Henry Hakkinen" userId="a7e2a89b-4d5f-4a43-925f-fc8354cbe367" providerId="ADAL" clId="{39ED4BEA-E726-489D-A6BD-E5F03CA524E8}" dt="2025-11-05T17:00:05.603" v="3765" actId="20577"/>
      <pc:docMkLst>
        <pc:docMk/>
      </pc:docMkLst>
      <pc:sldChg chg="ord">
        <pc:chgData name="Henry Hakkinen" userId="a7e2a89b-4d5f-4a43-925f-fc8354cbe367" providerId="ADAL" clId="{39ED4BEA-E726-489D-A6BD-E5F03CA524E8}" dt="2025-11-05T16:44:55.239" v="1304"/>
        <pc:sldMkLst>
          <pc:docMk/>
          <pc:sldMk cId="131804514" sldId="345"/>
        </pc:sldMkLst>
      </pc:sldChg>
      <pc:sldChg chg="modSp mod">
        <pc:chgData name="Henry Hakkinen" userId="a7e2a89b-4d5f-4a43-925f-fc8354cbe367" providerId="ADAL" clId="{39ED4BEA-E726-489D-A6BD-E5F03CA524E8}" dt="2025-11-05T16:30:25.914" v="1160"/>
        <pc:sldMkLst>
          <pc:docMk/>
          <pc:sldMk cId="2631321461" sldId="378"/>
        </pc:sldMkLst>
        <pc:spChg chg="mod">
          <ac:chgData name="Henry Hakkinen" userId="a7e2a89b-4d5f-4a43-925f-fc8354cbe367" providerId="ADAL" clId="{39ED4BEA-E726-489D-A6BD-E5F03CA524E8}" dt="2025-11-05T16:30:25.914" v="1160"/>
          <ac:spMkLst>
            <pc:docMk/>
            <pc:sldMk cId="2631321461" sldId="378"/>
            <ac:spMk id="2" creationId="{8077A7F7-931C-8B34-2836-1EAB670CD4CD}"/>
          </ac:spMkLst>
        </pc:spChg>
        <pc:spChg chg="mod">
          <ac:chgData name="Henry Hakkinen" userId="a7e2a89b-4d5f-4a43-925f-fc8354cbe367" providerId="ADAL" clId="{39ED4BEA-E726-489D-A6BD-E5F03CA524E8}" dt="2025-11-05T16:19:15.051" v="1152" actId="27636"/>
          <ac:spMkLst>
            <pc:docMk/>
            <pc:sldMk cId="2631321461" sldId="378"/>
            <ac:spMk id="3" creationId="{73843450-1364-0629-47DB-FA762FBB4430}"/>
          </ac:spMkLst>
        </pc:spChg>
      </pc:sldChg>
      <pc:sldChg chg="modSp mod">
        <pc:chgData name="Henry Hakkinen" userId="a7e2a89b-4d5f-4a43-925f-fc8354cbe367" providerId="ADAL" clId="{39ED4BEA-E726-489D-A6BD-E5F03CA524E8}" dt="2025-11-05T16:04:52.715" v="174" actId="20577"/>
        <pc:sldMkLst>
          <pc:docMk/>
          <pc:sldMk cId="1205591418" sldId="389"/>
        </pc:sldMkLst>
        <pc:spChg chg="mod">
          <ac:chgData name="Henry Hakkinen" userId="a7e2a89b-4d5f-4a43-925f-fc8354cbe367" providerId="ADAL" clId="{39ED4BEA-E726-489D-A6BD-E5F03CA524E8}" dt="2025-11-05T16:04:52.715" v="174" actId="20577"/>
          <ac:spMkLst>
            <pc:docMk/>
            <pc:sldMk cId="1205591418" sldId="389"/>
            <ac:spMk id="3" creationId="{0A07D8C5-4DEC-D97F-E377-3C90A1C6C53B}"/>
          </ac:spMkLst>
        </pc:spChg>
      </pc:sldChg>
      <pc:sldChg chg="addSp delSp modSp mod">
        <pc:chgData name="Henry Hakkinen" userId="a7e2a89b-4d5f-4a43-925f-fc8354cbe367" providerId="ADAL" clId="{39ED4BEA-E726-489D-A6BD-E5F03CA524E8}" dt="2025-11-05T16:45:21.410" v="1307" actId="20577"/>
        <pc:sldMkLst>
          <pc:docMk/>
          <pc:sldMk cId="202909250" sldId="395"/>
        </pc:sldMkLst>
        <pc:spChg chg="add del">
          <ac:chgData name="Henry Hakkinen" userId="a7e2a89b-4d5f-4a43-925f-fc8354cbe367" providerId="ADAL" clId="{39ED4BEA-E726-489D-A6BD-E5F03CA524E8}" dt="2025-11-05T16:09:24.090" v="177"/>
          <ac:spMkLst>
            <pc:docMk/>
            <pc:sldMk cId="202909250" sldId="395"/>
            <ac:spMk id="3" creationId="{C6A67CA5-DC91-D7F2-5BDD-56F7AB9AF927}"/>
          </ac:spMkLst>
        </pc:spChg>
        <pc:spChg chg="add mod">
          <ac:chgData name="Henry Hakkinen" userId="a7e2a89b-4d5f-4a43-925f-fc8354cbe367" providerId="ADAL" clId="{39ED4BEA-E726-489D-A6BD-E5F03CA524E8}" dt="2025-11-05T16:45:21.410" v="1307" actId="20577"/>
          <ac:spMkLst>
            <pc:docMk/>
            <pc:sldMk cId="202909250" sldId="395"/>
            <ac:spMk id="9" creationId="{D0048FE8-42C9-452A-66FD-CD65694C0BBA}"/>
          </ac:spMkLst>
        </pc:spChg>
        <pc:spChg chg="add mod">
          <ac:chgData name="Henry Hakkinen" userId="a7e2a89b-4d5f-4a43-925f-fc8354cbe367" providerId="ADAL" clId="{39ED4BEA-E726-489D-A6BD-E5F03CA524E8}" dt="2025-11-05T16:12:54.545" v="296" actId="1076"/>
          <ac:spMkLst>
            <pc:docMk/>
            <pc:sldMk cId="202909250" sldId="395"/>
            <ac:spMk id="11" creationId="{72CDC5F1-9815-C93E-2370-794D14001415}"/>
          </ac:spMkLst>
        </pc:spChg>
        <pc:picChg chg="add mod">
          <ac:chgData name="Henry Hakkinen" userId="a7e2a89b-4d5f-4a43-925f-fc8354cbe367" providerId="ADAL" clId="{39ED4BEA-E726-489D-A6BD-E5F03CA524E8}" dt="2025-11-05T16:09:23.009" v="176"/>
          <ac:picMkLst>
            <pc:docMk/>
            <pc:sldMk cId="202909250" sldId="395"/>
            <ac:picMk id="5" creationId="{0D59B448-CF39-E05F-EC39-C6DD91E2A33C}"/>
          </ac:picMkLst>
        </pc:picChg>
        <pc:picChg chg="add del mod">
          <ac:chgData name="Henry Hakkinen" userId="a7e2a89b-4d5f-4a43-925f-fc8354cbe367" providerId="ADAL" clId="{39ED4BEA-E726-489D-A6BD-E5F03CA524E8}" dt="2025-11-05T16:09:30.339" v="180" actId="478"/>
          <ac:picMkLst>
            <pc:docMk/>
            <pc:sldMk cId="202909250" sldId="395"/>
            <ac:picMk id="7" creationId="{7FA5B94C-D38A-3E69-BFA0-971295AC1172}"/>
          </ac:picMkLst>
        </pc:picChg>
        <pc:picChg chg="add mod ord">
          <ac:chgData name="Henry Hakkinen" userId="a7e2a89b-4d5f-4a43-925f-fc8354cbe367" providerId="ADAL" clId="{39ED4BEA-E726-489D-A6BD-E5F03CA524E8}" dt="2025-11-05T16:12:54.545" v="296" actId="1076"/>
          <ac:picMkLst>
            <pc:docMk/>
            <pc:sldMk cId="202909250" sldId="395"/>
            <ac:picMk id="10" creationId="{0E70783E-DCC8-04CC-4FD6-FD3842F5A6F1}"/>
          </ac:picMkLst>
        </pc:picChg>
      </pc:sldChg>
      <pc:sldChg chg="modSp del mod ord">
        <pc:chgData name="Henry Hakkinen" userId="a7e2a89b-4d5f-4a43-925f-fc8354cbe367" providerId="ADAL" clId="{39ED4BEA-E726-489D-A6BD-E5F03CA524E8}" dt="2025-11-05T16:44:51.885" v="1302" actId="47"/>
        <pc:sldMkLst>
          <pc:docMk/>
          <pc:sldMk cId="1742690498" sldId="396"/>
        </pc:sldMkLst>
        <pc:spChg chg="mod">
          <ac:chgData name="Henry Hakkinen" userId="a7e2a89b-4d5f-4a43-925f-fc8354cbe367" providerId="ADAL" clId="{39ED4BEA-E726-489D-A6BD-E5F03CA524E8}" dt="2025-11-05T16:33:42.636" v="1222" actId="20577"/>
          <ac:spMkLst>
            <pc:docMk/>
            <pc:sldMk cId="1742690498" sldId="396"/>
            <ac:spMk id="3" creationId="{59D731ED-5A24-3EE2-F757-9D0DFCD80A39}"/>
          </ac:spMkLst>
        </pc:spChg>
      </pc:sldChg>
      <pc:sldChg chg="modSp mod">
        <pc:chgData name="Henry Hakkinen" userId="a7e2a89b-4d5f-4a43-925f-fc8354cbe367" providerId="ADAL" clId="{39ED4BEA-E726-489D-A6BD-E5F03CA524E8}" dt="2025-11-05T16:52:12.905" v="2287" actId="20577"/>
        <pc:sldMkLst>
          <pc:docMk/>
          <pc:sldMk cId="2972920139" sldId="398"/>
        </pc:sldMkLst>
        <pc:spChg chg="mod">
          <ac:chgData name="Henry Hakkinen" userId="a7e2a89b-4d5f-4a43-925f-fc8354cbe367" providerId="ADAL" clId="{39ED4BEA-E726-489D-A6BD-E5F03CA524E8}" dt="2025-11-05T16:52:12.905" v="2287" actId="20577"/>
          <ac:spMkLst>
            <pc:docMk/>
            <pc:sldMk cId="2972920139" sldId="398"/>
            <ac:spMk id="3" creationId="{F234AA13-A460-9ACC-F497-655481ED9372}"/>
          </ac:spMkLst>
        </pc:spChg>
      </pc:sldChg>
      <pc:sldChg chg="modSp mod">
        <pc:chgData name="Henry Hakkinen" userId="a7e2a89b-4d5f-4a43-925f-fc8354cbe367" providerId="ADAL" clId="{39ED4BEA-E726-489D-A6BD-E5F03CA524E8}" dt="2025-11-05T16:58:15.996" v="3514" actId="20577"/>
        <pc:sldMkLst>
          <pc:docMk/>
          <pc:sldMk cId="3485210170" sldId="399"/>
        </pc:sldMkLst>
        <pc:spChg chg="mod">
          <ac:chgData name="Henry Hakkinen" userId="a7e2a89b-4d5f-4a43-925f-fc8354cbe367" providerId="ADAL" clId="{39ED4BEA-E726-489D-A6BD-E5F03CA524E8}" dt="2025-11-05T16:58:15.996" v="3514" actId="20577"/>
          <ac:spMkLst>
            <pc:docMk/>
            <pc:sldMk cId="3485210170" sldId="399"/>
            <ac:spMk id="3" creationId="{40DFA49F-C95A-2847-125B-C3D586056518}"/>
          </ac:spMkLst>
        </pc:spChg>
      </pc:sldChg>
      <pc:sldChg chg="modSp mod">
        <pc:chgData name="Henry Hakkinen" userId="a7e2a89b-4d5f-4a43-925f-fc8354cbe367" providerId="ADAL" clId="{39ED4BEA-E726-489D-A6BD-E5F03CA524E8}" dt="2025-11-05T16:59:09.738" v="3621" actId="20577"/>
        <pc:sldMkLst>
          <pc:docMk/>
          <pc:sldMk cId="3837249566" sldId="400"/>
        </pc:sldMkLst>
        <pc:spChg chg="mod">
          <ac:chgData name="Henry Hakkinen" userId="a7e2a89b-4d5f-4a43-925f-fc8354cbe367" providerId="ADAL" clId="{39ED4BEA-E726-489D-A6BD-E5F03CA524E8}" dt="2025-11-05T16:59:09.738" v="3621" actId="20577"/>
          <ac:spMkLst>
            <pc:docMk/>
            <pc:sldMk cId="3837249566" sldId="400"/>
            <ac:spMk id="3" creationId="{0FDAE8C1-E71A-E7E8-9324-5418D3D55141}"/>
          </ac:spMkLst>
        </pc:spChg>
      </pc:sldChg>
      <pc:sldChg chg="modSp mod">
        <pc:chgData name="Henry Hakkinen" userId="a7e2a89b-4d5f-4a43-925f-fc8354cbe367" providerId="ADAL" clId="{39ED4BEA-E726-489D-A6BD-E5F03CA524E8}" dt="2025-11-05T16:59:40.201" v="3705" actId="20577"/>
        <pc:sldMkLst>
          <pc:docMk/>
          <pc:sldMk cId="2515097062" sldId="403"/>
        </pc:sldMkLst>
        <pc:spChg chg="mod">
          <ac:chgData name="Henry Hakkinen" userId="a7e2a89b-4d5f-4a43-925f-fc8354cbe367" providerId="ADAL" clId="{39ED4BEA-E726-489D-A6BD-E5F03CA524E8}" dt="2025-11-05T16:59:40.201" v="3705" actId="20577"/>
          <ac:spMkLst>
            <pc:docMk/>
            <pc:sldMk cId="2515097062" sldId="403"/>
            <ac:spMk id="3" creationId="{2BAAF52C-82EB-D1F9-33DB-CB5367F4F4E3}"/>
          </ac:spMkLst>
        </pc:spChg>
      </pc:sldChg>
      <pc:sldChg chg="modSp add mod ord">
        <pc:chgData name="Henry Hakkinen" userId="a7e2a89b-4d5f-4a43-925f-fc8354cbe367" providerId="ADAL" clId="{39ED4BEA-E726-489D-A6BD-E5F03CA524E8}" dt="2025-11-05T16:45:10.314" v="1306"/>
        <pc:sldMkLst>
          <pc:docMk/>
          <pc:sldMk cId="1782744122" sldId="408"/>
        </pc:sldMkLst>
        <pc:spChg chg="mod">
          <ac:chgData name="Henry Hakkinen" userId="a7e2a89b-4d5f-4a43-925f-fc8354cbe367" providerId="ADAL" clId="{39ED4BEA-E726-489D-A6BD-E5F03CA524E8}" dt="2025-11-05T16:28:47.309" v="1159" actId="20577"/>
          <ac:spMkLst>
            <pc:docMk/>
            <pc:sldMk cId="1782744122" sldId="408"/>
            <ac:spMk id="9" creationId="{03F62295-8D94-2DA2-C107-AE7B900B6215}"/>
          </ac:spMkLst>
        </pc:spChg>
      </pc:sldChg>
      <pc:sldChg chg="modSp new mod">
        <pc:chgData name="Henry Hakkinen" userId="a7e2a89b-4d5f-4a43-925f-fc8354cbe367" providerId="ADAL" clId="{39ED4BEA-E726-489D-A6BD-E5F03CA524E8}" dt="2025-11-05T16:33:26.877" v="1211" actId="20577"/>
        <pc:sldMkLst>
          <pc:docMk/>
          <pc:sldMk cId="3863511950" sldId="409"/>
        </pc:sldMkLst>
        <pc:spChg chg="mod">
          <ac:chgData name="Henry Hakkinen" userId="a7e2a89b-4d5f-4a43-925f-fc8354cbe367" providerId="ADAL" clId="{39ED4BEA-E726-489D-A6BD-E5F03CA524E8}" dt="2025-11-05T16:33:26.877" v="1211" actId="20577"/>
          <ac:spMkLst>
            <pc:docMk/>
            <pc:sldMk cId="3863511950" sldId="409"/>
            <ac:spMk id="2" creationId="{BF619112-D5D5-3D1B-756D-D238EA10B589}"/>
          </ac:spMkLst>
        </pc:spChg>
      </pc:sldChg>
      <pc:sldChg chg="modSp new mod">
        <pc:chgData name="Henry Hakkinen" userId="a7e2a89b-4d5f-4a43-925f-fc8354cbe367" providerId="ADAL" clId="{39ED4BEA-E726-489D-A6BD-E5F03CA524E8}" dt="2025-11-05T16:46:59.591" v="1465" actId="20577"/>
        <pc:sldMkLst>
          <pc:docMk/>
          <pc:sldMk cId="1306039608" sldId="410"/>
        </pc:sldMkLst>
        <pc:spChg chg="mod">
          <ac:chgData name="Henry Hakkinen" userId="a7e2a89b-4d5f-4a43-925f-fc8354cbe367" providerId="ADAL" clId="{39ED4BEA-E726-489D-A6BD-E5F03CA524E8}" dt="2025-11-05T16:46:59.591" v="1465" actId="20577"/>
          <ac:spMkLst>
            <pc:docMk/>
            <pc:sldMk cId="1306039608" sldId="410"/>
            <ac:spMk id="2" creationId="{D6D8E7AB-9566-BC85-BB1E-866294C4FFC5}"/>
          </ac:spMkLst>
        </pc:spChg>
      </pc:sldChg>
      <pc:sldChg chg="modSp new del mod">
        <pc:chgData name="Henry Hakkinen" userId="a7e2a89b-4d5f-4a43-925f-fc8354cbe367" providerId="ADAL" clId="{39ED4BEA-E726-489D-A6BD-E5F03CA524E8}" dt="2025-11-05T16:43:18.481" v="1294" actId="47"/>
        <pc:sldMkLst>
          <pc:docMk/>
          <pc:sldMk cId="2136621519" sldId="410"/>
        </pc:sldMkLst>
        <pc:spChg chg="mod">
          <ac:chgData name="Henry Hakkinen" userId="a7e2a89b-4d5f-4a43-925f-fc8354cbe367" providerId="ADAL" clId="{39ED4BEA-E726-489D-A6BD-E5F03CA524E8}" dt="2025-11-05T16:42:48.304" v="1247" actId="20577"/>
          <ac:spMkLst>
            <pc:docMk/>
            <pc:sldMk cId="2136621519" sldId="410"/>
            <ac:spMk id="2" creationId="{9F52545F-2B04-BB74-A4B1-87470F99008B}"/>
          </ac:spMkLst>
        </pc:spChg>
        <pc:spChg chg="mod">
          <ac:chgData name="Henry Hakkinen" userId="a7e2a89b-4d5f-4a43-925f-fc8354cbe367" providerId="ADAL" clId="{39ED4BEA-E726-489D-A6BD-E5F03CA524E8}" dt="2025-11-05T16:43:11.087" v="1293" actId="20577"/>
          <ac:spMkLst>
            <pc:docMk/>
            <pc:sldMk cId="2136621519" sldId="410"/>
            <ac:spMk id="3" creationId="{34DEF76D-DDB6-90AB-E649-ACD7294D7F65}"/>
          </ac:spMkLst>
        </pc:spChg>
      </pc:sldChg>
      <pc:sldChg chg="modSp add mod">
        <pc:chgData name="Henry Hakkinen" userId="a7e2a89b-4d5f-4a43-925f-fc8354cbe367" providerId="ADAL" clId="{39ED4BEA-E726-489D-A6BD-E5F03CA524E8}" dt="2025-11-05T16:52:36.347" v="2290" actId="27636"/>
        <pc:sldMkLst>
          <pc:docMk/>
          <pc:sldMk cId="1544353295" sldId="411"/>
        </pc:sldMkLst>
        <pc:spChg chg="mod">
          <ac:chgData name="Henry Hakkinen" userId="a7e2a89b-4d5f-4a43-925f-fc8354cbe367" providerId="ADAL" clId="{39ED4BEA-E726-489D-A6BD-E5F03CA524E8}" dt="2025-11-05T16:52:36.347" v="2290" actId="27636"/>
          <ac:spMkLst>
            <pc:docMk/>
            <pc:sldMk cId="1544353295" sldId="411"/>
            <ac:spMk id="3" creationId="{3B9BFA1A-5A35-BE26-2E7E-70513B3B6473}"/>
          </ac:spMkLst>
        </pc:spChg>
      </pc:sldChg>
      <pc:sldChg chg="modSp new mod">
        <pc:chgData name="Henry Hakkinen" userId="a7e2a89b-4d5f-4a43-925f-fc8354cbe367" providerId="ADAL" clId="{39ED4BEA-E726-489D-A6BD-E5F03CA524E8}" dt="2025-11-05T17:00:05.603" v="3765" actId="20577"/>
        <pc:sldMkLst>
          <pc:docMk/>
          <pc:sldMk cId="1120837866" sldId="412"/>
        </pc:sldMkLst>
        <pc:spChg chg="mod">
          <ac:chgData name="Henry Hakkinen" userId="a7e2a89b-4d5f-4a43-925f-fc8354cbe367" providerId="ADAL" clId="{39ED4BEA-E726-489D-A6BD-E5F03CA524E8}" dt="2025-11-05T16:59:57.956" v="3722" actId="20577"/>
          <ac:spMkLst>
            <pc:docMk/>
            <pc:sldMk cId="1120837866" sldId="412"/>
            <ac:spMk id="2" creationId="{45C09622-2BD2-1A4B-11BE-B7D6B2538B63}"/>
          </ac:spMkLst>
        </pc:spChg>
        <pc:spChg chg="mod">
          <ac:chgData name="Henry Hakkinen" userId="a7e2a89b-4d5f-4a43-925f-fc8354cbe367" providerId="ADAL" clId="{39ED4BEA-E726-489D-A6BD-E5F03CA524E8}" dt="2025-11-05T17:00:05.603" v="3765" actId="20577"/>
          <ac:spMkLst>
            <pc:docMk/>
            <pc:sldMk cId="1120837866" sldId="412"/>
            <ac:spMk id="3" creationId="{4DF8D81D-52BE-B802-66D9-2B4E9E7899DA}"/>
          </ac:spMkLst>
        </pc:spChg>
      </pc:sldChg>
    </pc:docChg>
  </pc:docChgLst>
  <pc:docChgLst>
    <pc:chgData name="Henry Hakkinen" userId="a7e2a89b-4d5f-4a43-925f-fc8354cbe367" providerId="ADAL" clId="{6546753A-C1E1-4562-BAA7-1E36B064B683}"/>
    <pc:docChg chg="undo custSel addSld delSld modSld sldOrd">
      <pc:chgData name="Henry Hakkinen" userId="a7e2a89b-4d5f-4a43-925f-fc8354cbe367" providerId="ADAL" clId="{6546753A-C1E1-4562-BAA7-1E36B064B683}" dt="2025-03-24T09:16:56.528" v="11231" actId="20577"/>
      <pc:docMkLst>
        <pc:docMk/>
      </pc:docMkLst>
      <pc:sldChg chg="addSp delSp modSp mod setBg">
        <pc:chgData name="Henry Hakkinen" userId="a7e2a89b-4d5f-4a43-925f-fc8354cbe367" providerId="ADAL" clId="{6546753A-C1E1-4562-BAA7-1E36B064B683}" dt="2025-03-18T10:27:44.038" v="41" actId="14100"/>
        <pc:sldMkLst>
          <pc:docMk/>
          <pc:sldMk cId="1318542253" sldId="257"/>
        </pc:sldMkLst>
      </pc:sldChg>
      <pc:sldChg chg="del">
        <pc:chgData name="Henry Hakkinen" userId="a7e2a89b-4d5f-4a43-925f-fc8354cbe367" providerId="ADAL" clId="{6546753A-C1E1-4562-BAA7-1E36B064B683}" dt="2025-03-19T16:24:32.410" v="11136" actId="47"/>
        <pc:sldMkLst>
          <pc:docMk/>
          <pc:sldMk cId="4058597877" sldId="258"/>
        </pc:sldMkLst>
      </pc:sldChg>
      <pc:sldChg chg="addSp modSp mod modAnim">
        <pc:chgData name="Henry Hakkinen" userId="a7e2a89b-4d5f-4a43-925f-fc8354cbe367" providerId="ADAL" clId="{6546753A-C1E1-4562-BAA7-1E36B064B683}" dt="2025-03-24T09:09:14.031" v="11204" actId="27636"/>
        <pc:sldMkLst>
          <pc:docMk/>
          <pc:sldMk cId="2791668222" sldId="260"/>
        </pc:sldMkLst>
      </pc:sldChg>
      <pc:sldChg chg="add">
        <pc:chgData name="Henry Hakkinen" userId="a7e2a89b-4d5f-4a43-925f-fc8354cbe367" providerId="ADAL" clId="{6546753A-C1E1-4562-BAA7-1E36B064B683}" dt="2025-03-19T16:22:58.081" v="11100"/>
        <pc:sldMkLst>
          <pc:docMk/>
          <pc:sldMk cId="1500257458" sldId="261"/>
        </pc:sldMkLst>
      </pc:sldChg>
      <pc:sldChg chg="del">
        <pc:chgData name="Henry Hakkinen" userId="a7e2a89b-4d5f-4a43-925f-fc8354cbe367" providerId="ADAL" clId="{6546753A-C1E1-4562-BAA7-1E36B064B683}" dt="2025-03-19T16:22:51.152" v="11099" actId="2696"/>
        <pc:sldMkLst>
          <pc:docMk/>
          <pc:sldMk cId="2029863598" sldId="261"/>
        </pc:sldMkLst>
      </pc:sldChg>
      <pc:sldChg chg="del">
        <pc:chgData name="Henry Hakkinen" userId="a7e2a89b-4d5f-4a43-925f-fc8354cbe367" providerId="ADAL" clId="{6546753A-C1E1-4562-BAA7-1E36B064B683}" dt="2025-03-19T16:22:51.152" v="11099" actId="2696"/>
        <pc:sldMkLst>
          <pc:docMk/>
          <pc:sldMk cId="760482278" sldId="263"/>
        </pc:sldMkLst>
      </pc:sldChg>
      <pc:sldChg chg="add">
        <pc:chgData name="Henry Hakkinen" userId="a7e2a89b-4d5f-4a43-925f-fc8354cbe367" providerId="ADAL" clId="{6546753A-C1E1-4562-BAA7-1E36B064B683}" dt="2025-03-19T16:22:58.081" v="11100"/>
        <pc:sldMkLst>
          <pc:docMk/>
          <pc:sldMk cId="3379230364" sldId="263"/>
        </pc:sldMkLst>
      </pc:sldChg>
      <pc:sldChg chg="del">
        <pc:chgData name="Henry Hakkinen" userId="a7e2a89b-4d5f-4a43-925f-fc8354cbe367" providerId="ADAL" clId="{6546753A-C1E1-4562-BAA7-1E36B064B683}" dt="2025-03-19T16:22:51.152" v="11099" actId="2696"/>
        <pc:sldMkLst>
          <pc:docMk/>
          <pc:sldMk cId="2309416793" sldId="264"/>
        </pc:sldMkLst>
      </pc:sldChg>
      <pc:sldChg chg="add">
        <pc:chgData name="Henry Hakkinen" userId="a7e2a89b-4d5f-4a43-925f-fc8354cbe367" providerId="ADAL" clId="{6546753A-C1E1-4562-BAA7-1E36B064B683}" dt="2025-03-19T16:22:58.081" v="11100"/>
        <pc:sldMkLst>
          <pc:docMk/>
          <pc:sldMk cId="2344034966" sldId="264"/>
        </pc:sldMkLst>
      </pc:sldChg>
      <pc:sldChg chg="del">
        <pc:chgData name="Henry Hakkinen" userId="a7e2a89b-4d5f-4a43-925f-fc8354cbe367" providerId="ADAL" clId="{6546753A-C1E1-4562-BAA7-1E36B064B683}" dt="2025-03-19T16:22:51.152" v="11099" actId="2696"/>
        <pc:sldMkLst>
          <pc:docMk/>
          <pc:sldMk cId="3137647804" sldId="265"/>
        </pc:sldMkLst>
      </pc:sldChg>
      <pc:sldChg chg="add">
        <pc:chgData name="Henry Hakkinen" userId="a7e2a89b-4d5f-4a43-925f-fc8354cbe367" providerId="ADAL" clId="{6546753A-C1E1-4562-BAA7-1E36B064B683}" dt="2025-03-19T16:22:58.081" v="11100"/>
        <pc:sldMkLst>
          <pc:docMk/>
          <pc:sldMk cId="3639427707" sldId="265"/>
        </pc:sldMkLst>
      </pc:sldChg>
      <pc:sldChg chg="del">
        <pc:chgData name="Henry Hakkinen" userId="a7e2a89b-4d5f-4a43-925f-fc8354cbe367" providerId="ADAL" clId="{6546753A-C1E1-4562-BAA7-1E36B064B683}" dt="2025-03-19T16:22:51.152" v="11099" actId="2696"/>
        <pc:sldMkLst>
          <pc:docMk/>
          <pc:sldMk cId="1732842080" sldId="266"/>
        </pc:sldMkLst>
      </pc:sldChg>
      <pc:sldChg chg="add">
        <pc:chgData name="Henry Hakkinen" userId="a7e2a89b-4d5f-4a43-925f-fc8354cbe367" providerId="ADAL" clId="{6546753A-C1E1-4562-BAA7-1E36B064B683}" dt="2025-03-19T16:22:58.081" v="11100"/>
        <pc:sldMkLst>
          <pc:docMk/>
          <pc:sldMk cId="3440881151" sldId="266"/>
        </pc:sldMkLst>
      </pc:sldChg>
      <pc:sldChg chg="del">
        <pc:chgData name="Henry Hakkinen" userId="a7e2a89b-4d5f-4a43-925f-fc8354cbe367" providerId="ADAL" clId="{6546753A-C1E1-4562-BAA7-1E36B064B683}" dt="2025-03-19T16:22:51.152" v="11099" actId="2696"/>
        <pc:sldMkLst>
          <pc:docMk/>
          <pc:sldMk cId="747355912" sldId="268"/>
        </pc:sldMkLst>
      </pc:sldChg>
      <pc:sldChg chg="add">
        <pc:chgData name="Henry Hakkinen" userId="a7e2a89b-4d5f-4a43-925f-fc8354cbe367" providerId="ADAL" clId="{6546753A-C1E1-4562-BAA7-1E36B064B683}" dt="2025-03-19T16:22:58.081" v="11100"/>
        <pc:sldMkLst>
          <pc:docMk/>
          <pc:sldMk cId="2206969201" sldId="268"/>
        </pc:sldMkLst>
      </pc:sldChg>
      <pc:sldChg chg="modSp mod modAnim">
        <pc:chgData name="Henry Hakkinen" userId="a7e2a89b-4d5f-4a43-925f-fc8354cbe367" providerId="ADAL" clId="{6546753A-C1E1-4562-BAA7-1E36B064B683}" dt="2025-03-19T16:26:13.899" v="11188" actId="20577"/>
        <pc:sldMkLst>
          <pc:docMk/>
          <pc:sldMk cId="248693534" sldId="278"/>
        </pc:sldMkLst>
      </pc:sldChg>
      <pc:sldChg chg="modAnim">
        <pc:chgData name="Henry Hakkinen" userId="a7e2a89b-4d5f-4a43-925f-fc8354cbe367" providerId="ADAL" clId="{6546753A-C1E1-4562-BAA7-1E36B064B683}" dt="2025-03-18T15:21:58.285" v="10268"/>
        <pc:sldMkLst>
          <pc:docMk/>
          <pc:sldMk cId="1133137401" sldId="281"/>
        </pc:sldMkLst>
      </pc:sldChg>
      <pc:sldChg chg="modAnim">
        <pc:chgData name="Henry Hakkinen" userId="a7e2a89b-4d5f-4a43-925f-fc8354cbe367" providerId="ADAL" clId="{6546753A-C1E1-4562-BAA7-1E36B064B683}" dt="2025-03-18T15:21:50.432" v="10267"/>
        <pc:sldMkLst>
          <pc:docMk/>
          <pc:sldMk cId="4025904377" sldId="283"/>
        </pc:sldMkLst>
      </pc:sldChg>
      <pc:sldChg chg="addSp modSp mod ord setBg modAnim">
        <pc:chgData name="Henry Hakkinen" userId="a7e2a89b-4d5f-4a43-925f-fc8354cbe367" providerId="ADAL" clId="{6546753A-C1E1-4562-BAA7-1E36B064B683}" dt="2025-03-24T09:16:56.528" v="11231" actId="20577"/>
        <pc:sldMkLst>
          <pc:docMk/>
          <pc:sldMk cId="3814422268" sldId="285"/>
        </pc:sldMkLst>
      </pc:sldChg>
      <pc:sldChg chg="modSp mod">
        <pc:chgData name="Henry Hakkinen" userId="a7e2a89b-4d5f-4a43-925f-fc8354cbe367" providerId="ADAL" clId="{6546753A-C1E1-4562-BAA7-1E36B064B683}" dt="2025-03-18T11:41:11.931" v="350" actId="20577"/>
        <pc:sldMkLst>
          <pc:docMk/>
          <pc:sldMk cId="1795919852" sldId="289"/>
        </pc:sldMkLst>
      </pc:sldChg>
      <pc:sldChg chg="modSp mod modAnim">
        <pc:chgData name="Henry Hakkinen" userId="a7e2a89b-4d5f-4a43-925f-fc8354cbe367" providerId="ADAL" clId="{6546753A-C1E1-4562-BAA7-1E36B064B683}" dt="2025-03-18T15:23:44.171" v="10279"/>
        <pc:sldMkLst>
          <pc:docMk/>
          <pc:sldMk cId="2103514589" sldId="290"/>
        </pc:sldMkLst>
      </pc:sldChg>
      <pc:sldChg chg="modAnim">
        <pc:chgData name="Henry Hakkinen" userId="a7e2a89b-4d5f-4a43-925f-fc8354cbe367" providerId="ADAL" clId="{6546753A-C1E1-4562-BAA7-1E36B064B683}" dt="2025-03-18T15:23:16.197" v="10277"/>
        <pc:sldMkLst>
          <pc:docMk/>
          <pc:sldMk cId="1998261832" sldId="291"/>
        </pc:sldMkLst>
      </pc:sldChg>
      <pc:sldChg chg="modSp mod modAnim">
        <pc:chgData name="Henry Hakkinen" userId="a7e2a89b-4d5f-4a43-925f-fc8354cbe367" providerId="ADAL" clId="{6546753A-C1E1-4562-BAA7-1E36B064B683}" dt="2025-03-18T15:23:11.897" v="10276"/>
        <pc:sldMkLst>
          <pc:docMk/>
          <pc:sldMk cId="282856482" sldId="292"/>
        </pc:sldMkLst>
      </pc:sldChg>
      <pc:sldChg chg="add">
        <pc:chgData name="Henry Hakkinen" userId="a7e2a89b-4d5f-4a43-925f-fc8354cbe367" providerId="ADAL" clId="{6546753A-C1E1-4562-BAA7-1E36B064B683}" dt="2025-03-19T16:22:58.081" v="11100"/>
        <pc:sldMkLst>
          <pc:docMk/>
          <pc:sldMk cId="1458693326" sldId="293"/>
        </pc:sldMkLst>
      </pc:sldChg>
      <pc:sldChg chg="add del">
        <pc:chgData name="Henry Hakkinen" userId="a7e2a89b-4d5f-4a43-925f-fc8354cbe367" providerId="ADAL" clId="{6546753A-C1E1-4562-BAA7-1E36B064B683}" dt="2025-03-19T16:22:51.152" v="11099" actId="2696"/>
        <pc:sldMkLst>
          <pc:docMk/>
          <pc:sldMk cId="1792447597" sldId="293"/>
        </pc:sldMkLst>
      </pc:sldChg>
      <pc:sldChg chg="modSp del mod modAnim">
        <pc:chgData name="Henry Hakkinen" userId="a7e2a89b-4d5f-4a43-925f-fc8354cbe367" providerId="ADAL" clId="{6546753A-C1E1-4562-BAA7-1E36B064B683}" dt="2025-03-19T16:22:28.564" v="11095" actId="2696"/>
        <pc:sldMkLst>
          <pc:docMk/>
          <pc:sldMk cId="3195664225" sldId="293"/>
        </pc:sldMkLst>
      </pc:sldChg>
      <pc:sldChg chg="add del">
        <pc:chgData name="Henry Hakkinen" userId="a7e2a89b-4d5f-4a43-925f-fc8354cbe367" providerId="ADAL" clId="{6546753A-C1E1-4562-BAA7-1E36B064B683}" dt="2025-03-19T16:22:51.152" v="11099" actId="2696"/>
        <pc:sldMkLst>
          <pc:docMk/>
          <pc:sldMk cId="61774336" sldId="294"/>
        </pc:sldMkLst>
      </pc:sldChg>
      <pc:sldChg chg="add">
        <pc:chgData name="Henry Hakkinen" userId="a7e2a89b-4d5f-4a43-925f-fc8354cbe367" providerId="ADAL" clId="{6546753A-C1E1-4562-BAA7-1E36B064B683}" dt="2025-03-19T16:22:58.081" v="11100"/>
        <pc:sldMkLst>
          <pc:docMk/>
          <pc:sldMk cId="1798054608" sldId="294"/>
        </pc:sldMkLst>
      </pc:sldChg>
      <pc:sldChg chg="addSp delSp modSp del mod modAnim">
        <pc:chgData name="Henry Hakkinen" userId="a7e2a89b-4d5f-4a43-925f-fc8354cbe367" providerId="ADAL" clId="{6546753A-C1E1-4562-BAA7-1E36B064B683}" dt="2025-03-19T16:22:28.564" v="11095" actId="2696"/>
        <pc:sldMkLst>
          <pc:docMk/>
          <pc:sldMk cId="3698368386" sldId="294"/>
        </pc:sldMkLst>
      </pc:sldChg>
      <pc:sldChg chg="modSp mod">
        <pc:chgData name="Henry Hakkinen" userId="a7e2a89b-4d5f-4a43-925f-fc8354cbe367" providerId="ADAL" clId="{6546753A-C1E1-4562-BAA7-1E36B064B683}" dt="2025-03-19T10:40:52.697" v="10800" actId="20577"/>
        <pc:sldMkLst>
          <pc:docMk/>
          <pc:sldMk cId="1067258822" sldId="309"/>
        </pc:sldMkLst>
      </pc:sldChg>
      <pc:sldChg chg="addSp delSp modSp mod setBg modAnim">
        <pc:chgData name="Henry Hakkinen" userId="a7e2a89b-4d5f-4a43-925f-fc8354cbe367" providerId="ADAL" clId="{6546753A-C1E1-4562-BAA7-1E36B064B683}" dt="2025-03-18T15:21:08.011" v="10258"/>
        <pc:sldMkLst>
          <pc:docMk/>
          <pc:sldMk cId="3822016302" sldId="310"/>
        </pc:sldMkLst>
      </pc:sldChg>
      <pc:sldChg chg="addSp modSp mod setBg modAnim">
        <pc:chgData name="Henry Hakkinen" userId="a7e2a89b-4d5f-4a43-925f-fc8354cbe367" providerId="ADAL" clId="{6546753A-C1E1-4562-BAA7-1E36B064B683}" dt="2025-03-18T15:21:16.136" v="10260"/>
        <pc:sldMkLst>
          <pc:docMk/>
          <pc:sldMk cId="1480335301" sldId="311"/>
        </pc:sldMkLst>
      </pc:sldChg>
      <pc:sldChg chg="addSp delSp modSp mod ord setBg modAnim">
        <pc:chgData name="Henry Hakkinen" userId="a7e2a89b-4d5f-4a43-925f-fc8354cbe367" providerId="ADAL" clId="{6546753A-C1E1-4562-BAA7-1E36B064B683}" dt="2025-03-19T17:04:24.737" v="11190"/>
        <pc:sldMkLst>
          <pc:docMk/>
          <pc:sldMk cId="3153033792" sldId="312"/>
        </pc:sldMkLst>
      </pc:sldChg>
      <pc:sldChg chg="modAnim">
        <pc:chgData name="Henry Hakkinen" userId="a7e2a89b-4d5f-4a43-925f-fc8354cbe367" providerId="ADAL" clId="{6546753A-C1E1-4562-BAA7-1E36B064B683}" dt="2025-03-18T15:21:37.160" v="10265"/>
        <pc:sldMkLst>
          <pc:docMk/>
          <pc:sldMk cId="3780035912" sldId="313"/>
        </pc:sldMkLst>
      </pc:sldChg>
      <pc:sldChg chg="addSp delSp modSp mod setBg modAnim">
        <pc:chgData name="Henry Hakkinen" userId="a7e2a89b-4d5f-4a43-925f-fc8354cbe367" providerId="ADAL" clId="{6546753A-C1E1-4562-BAA7-1E36B064B683}" dt="2025-03-19T10:41:43.718" v="10805" actId="33524"/>
        <pc:sldMkLst>
          <pc:docMk/>
          <pc:sldMk cId="2025927120" sldId="314"/>
        </pc:sldMkLst>
      </pc:sldChg>
      <pc:sldChg chg="modAnim">
        <pc:chgData name="Henry Hakkinen" userId="a7e2a89b-4d5f-4a43-925f-fc8354cbe367" providerId="ADAL" clId="{6546753A-C1E1-4562-BAA7-1E36B064B683}" dt="2025-03-18T15:22:35.890" v="10271"/>
        <pc:sldMkLst>
          <pc:docMk/>
          <pc:sldMk cId="4101429475" sldId="315"/>
        </pc:sldMkLst>
      </pc:sldChg>
      <pc:sldChg chg="addSp modSp mod setBg modAnim">
        <pc:chgData name="Henry Hakkinen" userId="a7e2a89b-4d5f-4a43-925f-fc8354cbe367" providerId="ADAL" clId="{6546753A-C1E1-4562-BAA7-1E36B064B683}" dt="2025-03-18T11:34:14.556" v="315" actId="26606"/>
        <pc:sldMkLst>
          <pc:docMk/>
          <pc:sldMk cId="2259801095" sldId="316"/>
        </pc:sldMkLst>
      </pc:sldChg>
      <pc:sldChg chg="modAnim">
        <pc:chgData name="Henry Hakkinen" userId="a7e2a89b-4d5f-4a43-925f-fc8354cbe367" providerId="ADAL" clId="{6546753A-C1E1-4562-BAA7-1E36B064B683}" dt="2025-03-18T15:22:49.868" v="10274"/>
        <pc:sldMkLst>
          <pc:docMk/>
          <pc:sldMk cId="1018537673" sldId="317"/>
        </pc:sldMkLst>
      </pc:sldChg>
      <pc:sldChg chg="addSp modSp mod modAnim">
        <pc:chgData name="Henry Hakkinen" userId="a7e2a89b-4d5f-4a43-925f-fc8354cbe367" providerId="ADAL" clId="{6546753A-C1E1-4562-BAA7-1E36B064B683}" dt="2025-03-18T15:23:28.403" v="10278"/>
        <pc:sldMkLst>
          <pc:docMk/>
          <pc:sldMk cId="3859901909" sldId="320"/>
        </pc:sldMkLst>
      </pc:sldChg>
      <pc:sldChg chg="modAnim">
        <pc:chgData name="Henry Hakkinen" userId="a7e2a89b-4d5f-4a43-925f-fc8354cbe367" providerId="ADAL" clId="{6546753A-C1E1-4562-BAA7-1E36B064B683}" dt="2025-03-18T15:23:52.329" v="10280"/>
        <pc:sldMkLst>
          <pc:docMk/>
          <pc:sldMk cId="3261300185" sldId="321"/>
        </pc:sldMkLst>
      </pc:sldChg>
      <pc:sldChg chg="modSp mod modAnim">
        <pc:chgData name="Henry Hakkinen" userId="a7e2a89b-4d5f-4a43-925f-fc8354cbe367" providerId="ADAL" clId="{6546753A-C1E1-4562-BAA7-1E36B064B683}" dt="2025-03-18T15:23:58.830" v="10281"/>
        <pc:sldMkLst>
          <pc:docMk/>
          <pc:sldMk cId="3622893346" sldId="322"/>
        </pc:sldMkLst>
      </pc:sldChg>
      <pc:sldChg chg="addSp modSp modAnim">
        <pc:chgData name="Henry Hakkinen" userId="a7e2a89b-4d5f-4a43-925f-fc8354cbe367" providerId="ADAL" clId="{6546753A-C1E1-4562-BAA7-1E36B064B683}" dt="2025-03-18T11:46:02.293" v="636"/>
        <pc:sldMkLst>
          <pc:docMk/>
          <pc:sldMk cId="2313586815" sldId="323"/>
        </pc:sldMkLst>
      </pc:sldChg>
      <pc:sldChg chg="add">
        <pc:chgData name="Henry Hakkinen" userId="a7e2a89b-4d5f-4a43-925f-fc8354cbe367" providerId="ADAL" clId="{6546753A-C1E1-4562-BAA7-1E36B064B683}" dt="2025-03-19T16:22:58.081" v="11100"/>
        <pc:sldMkLst>
          <pc:docMk/>
          <pc:sldMk cId="2663900437" sldId="324"/>
        </pc:sldMkLst>
      </pc:sldChg>
      <pc:sldChg chg="add del">
        <pc:chgData name="Henry Hakkinen" userId="a7e2a89b-4d5f-4a43-925f-fc8354cbe367" providerId="ADAL" clId="{6546753A-C1E1-4562-BAA7-1E36B064B683}" dt="2025-03-19T16:22:51.152" v="11099" actId="2696"/>
        <pc:sldMkLst>
          <pc:docMk/>
          <pc:sldMk cId="3596820572" sldId="324"/>
        </pc:sldMkLst>
      </pc:sldChg>
      <pc:sldChg chg="addSp modSp del mod modAnim">
        <pc:chgData name="Henry Hakkinen" userId="a7e2a89b-4d5f-4a43-925f-fc8354cbe367" providerId="ADAL" clId="{6546753A-C1E1-4562-BAA7-1E36B064B683}" dt="2025-03-19T16:22:28.564" v="11095" actId="2696"/>
        <pc:sldMkLst>
          <pc:docMk/>
          <pc:sldMk cId="4191394979" sldId="324"/>
        </pc:sldMkLst>
      </pc:sldChg>
      <pc:sldChg chg="modSp del mod modAnim">
        <pc:chgData name="Henry Hakkinen" userId="a7e2a89b-4d5f-4a43-925f-fc8354cbe367" providerId="ADAL" clId="{6546753A-C1E1-4562-BAA7-1E36B064B683}" dt="2025-03-19T16:22:28.564" v="11095" actId="2696"/>
        <pc:sldMkLst>
          <pc:docMk/>
          <pc:sldMk cId="1076349562" sldId="325"/>
        </pc:sldMkLst>
      </pc:sldChg>
      <pc:sldChg chg="add">
        <pc:chgData name="Henry Hakkinen" userId="a7e2a89b-4d5f-4a43-925f-fc8354cbe367" providerId="ADAL" clId="{6546753A-C1E1-4562-BAA7-1E36B064B683}" dt="2025-03-19T16:22:58.081" v="11100"/>
        <pc:sldMkLst>
          <pc:docMk/>
          <pc:sldMk cId="3418893964" sldId="325"/>
        </pc:sldMkLst>
      </pc:sldChg>
      <pc:sldChg chg="add del">
        <pc:chgData name="Henry Hakkinen" userId="a7e2a89b-4d5f-4a43-925f-fc8354cbe367" providerId="ADAL" clId="{6546753A-C1E1-4562-BAA7-1E36B064B683}" dt="2025-03-19T16:22:51.152" v="11099" actId="2696"/>
        <pc:sldMkLst>
          <pc:docMk/>
          <pc:sldMk cId="3805846792" sldId="325"/>
        </pc:sldMkLst>
      </pc:sldChg>
      <pc:sldChg chg="addSp modSp del modAnim">
        <pc:chgData name="Henry Hakkinen" userId="a7e2a89b-4d5f-4a43-925f-fc8354cbe367" providerId="ADAL" clId="{6546753A-C1E1-4562-BAA7-1E36B064B683}" dt="2025-03-19T16:22:28.564" v="11095" actId="2696"/>
        <pc:sldMkLst>
          <pc:docMk/>
          <pc:sldMk cId="446580562" sldId="326"/>
        </pc:sldMkLst>
      </pc:sldChg>
      <pc:sldChg chg="add del">
        <pc:chgData name="Henry Hakkinen" userId="a7e2a89b-4d5f-4a43-925f-fc8354cbe367" providerId="ADAL" clId="{6546753A-C1E1-4562-BAA7-1E36B064B683}" dt="2025-03-19T16:22:51.152" v="11099" actId="2696"/>
        <pc:sldMkLst>
          <pc:docMk/>
          <pc:sldMk cId="2806172685" sldId="326"/>
        </pc:sldMkLst>
      </pc:sldChg>
      <pc:sldChg chg="add">
        <pc:chgData name="Henry Hakkinen" userId="a7e2a89b-4d5f-4a43-925f-fc8354cbe367" providerId="ADAL" clId="{6546753A-C1E1-4562-BAA7-1E36B064B683}" dt="2025-03-19T16:22:58.081" v="11100"/>
        <pc:sldMkLst>
          <pc:docMk/>
          <pc:sldMk cId="3751066258" sldId="326"/>
        </pc:sldMkLst>
      </pc:sldChg>
      <pc:sldChg chg="modSp mod modAnim">
        <pc:chgData name="Henry Hakkinen" userId="a7e2a89b-4d5f-4a43-925f-fc8354cbe367" providerId="ADAL" clId="{6546753A-C1E1-4562-BAA7-1E36B064B683}" dt="2025-03-18T15:26:08.540" v="10298"/>
        <pc:sldMkLst>
          <pc:docMk/>
          <pc:sldMk cId="3782258375" sldId="327"/>
        </pc:sldMkLst>
      </pc:sldChg>
      <pc:sldChg chg="addSp modSp modAnim">
        <pc:chgData name="Henry Hakkinen" userId="a7e2a89b-4d5f-4a43-925f-fc8354cbe367" providerId="ADAL" clId="{6546753A-C1E1-4562-BAA7-1E36B064B683}" dt="2025-03-18T12:43:02.249" v="3924"/>
        <pc:sldMkLst>
          <pc:docMk/>
          <pc:sldMk cId="4227969084" sldId="328"/>
        </pc:sldMkLst>
      </pc:sldChg>
      <pc:sldChg chg="add">
        <pc:chgData name="Henry Hakkinen" userId="a7e2a89b-4d5f-4a43-925f-fc8354cbe367" providerId="ADAL" clId="{6546753A-C1E1-4562-BAA7-1E36B064B683}" dt="2025-03-19T16:22:58.081" v="11100"/>
        <pc:sldMkLst>
          <pc:docMk/>
          <pc:sldMk cId="3555011327" sldId="329"/>
        </pc:sldMkLst>
      </pc:sldChg>
      <pc:sldChg chg="modSp del mod modAnim">
        <pc:chgData name="Henry Hakkinen" userId="a7e2a89b-4d5f-4a43-925f-fc8354cbe367" providerId="ADAL" clId="{6546753A-C1E1-4562-BAA7-1E36B064B683}" dt="2025-03-19T16:22:51.152" v="11099" actId="2696"/>
        <pc:sldMkLst>
          <pc:docMk/>
          <pc:sldMk cId="3669058776" sldId="329"/>
        </pc:sldMkLst>
      </pc:sldChg>
      <pc:sldChg chg="add">
        <pc:chgData name="Henry Hakkinen" userId="a7e2a89b-4d5f-4a43-925f-fc8354cbe367" providerId="ADAL" clId="{6546753A-C1E1-4562-BAA7-1E36B064B683}" dt="2025-03-19T16:22:58.081" v="11100"/>
        <pc:sldMkLst>
          <pc:docMk/>
          <pc:sldMk cId="3633623603" sldId="330"/>
        </pc:sldMkLst>
      </pc:sldChg>
      <pc:sldChg chg="del">
        <pc:chgData name="Henry Hakkinen" userId="a7e2a89b-4d5f-4a43-925f-fc8354cbe367" providerId="ADAL" clId="{6546753A-C1E1-4562-BAA7-1E36B064B683}" dt="2025-03-19T16:22:51.152" v="11099" actId="2696"/>
        <pc:sldMkLst>
          <pc:docMk/>
          <pc:sldMk cId="3924781796" sldId="330"/>
        </pc:sldMkLst>
      </pc:sldChg>
      <pc:sldChg chg="add">
        <pc:chgData name="Henry Hakkinen" userId="a7e2a89b-4d5f-4a43-925f-fc8354cbe367" providerId="ADAL" clId="{6546753A-C1E1-4562-BAA7-1E36B064B683}" dt="2025-03-19T16:22:58.081" v="11100"/>
        <pc:sldMkLst>
          <pc:docMk/>
          <pc:sldMk cId="3002244637" sldId="331"/>
        </pc:sldMkLst>
      </pc:sldChg>
      <pc:sldChg chg="del">
        <pc:chgData name="Henry Hakkinen" userId="a7e2a89b-4d5f-4a43-925f-fc8354cbe367" providerId="ADAL" clId="{6546753A-C1E1-4562-BAA7-1E36B064B683}" dt="2025-03-19T16:22:51.152" v="11099" actId="2696"/>
        <pc:sldMkLst>
          <pc:docMk/>
          <pc:sldMk cId="3988489898" sldId="331"/>
        </pc:sldMkLst>
      </pc:sldChg>
      <pc:sldChg chg="addSp modSp mod">
        <pc:chgData name="Henry Hakkinen" userId="a7e2a89b-4d5f-4a43-925f-fc8354cbe367" providerId="ADAL" clId="{6546753A-C1E1-4562-BAA7-1E36B064B683}" dt="2025-03-18T12:43:43.074" v="3928" actId="1076"/>
        <pc:sldMkLst>
          <pc:docMk/>
          <pc:sldMk cId="2722231372" sldId="332"/>
        </pc:sldMkLst>
      </pc:sldChg>
      <pc:sldChg chg="del">
        <pc:chgData name="Henry Hakkinen" userId="a7e2a89b-4d5f-4a43-925f-fc8354cbe367" providerId="ADAL" clId="{6546753A-C1E1-4562-BAA7-1E36B064B683}" dt="2025-03-18T12:07:15.497" v="1555" actId="47"/>
        <pc:sldMkLst>
          <pc:docMk/>
          <pc:sldMk cId="1658915521" sldId="333"/>
        </pc:sldMkLst>
      </pc:sldChg>
      <pc:sldChg chg="del">
        <pc:chgData name="Henry Hakkinen" userId="a7e2a89b-4d5f-4a43-925f-fc8354cbe367" providerId="ADAL" clId="{6546753A-C1E1-4562-BAA7-1E36B064B683}" dt="2025-03-18T12:07:12.360" v="1554" actId="47"/>
        <pc:sldMkLst>
          <pc:docMk/>
          <pc:sldMk cId="4240281376" sldId="334"/>
        </pc:sldMkLst>
      </pc:sldChg>
      <pc:sldChg chg="del">
        <pc:chgData name="Henry Hakkinen" userId="a7e2a89b-4d5f-4a43-925f-fc8354cbe367" providerId="ADAL" clId="{6546753A-C1E1-4562-BAA7-1E36B064B683}" dt="2025-03-18T12:07:16.651" v="1556" actId="47"/>
        <pc:sldMkLst>
          <pc:docMk/>
          <pc:sldMk cId="1027082150" sldId="335"/>
        </pc:sldMkLst>
      </pc:sldChg>
      <pc:sldChg chg="addSp delSp modSp del mod modAnim">
        <pc:chgData name="Henry Hakkinen" userId="a7e2a89b-4d5f-4a43-925f-fc8354cbe367" providerId="ADAL" clId="{6546753A-C1E1-4562-BAA7-1E36B064B683}" dt="2025-03-19T16:22:28.564" v="11095" actId="2696"/>
        <pc:sldMkLst>
          <pc:docMk/>
          <pc:sldMk cId="282299997" sldId="336"/>
        </pc:sldMkLst>
      </pc:sldChg>
      <pc:sldChg chg="add">
        <pc:chgData name="Henry Hakkinen" userId="a7e2a89b-4d5f-4a43-925f-fc8354cbe367" providerId="ADAL" clId="{6546753A-C1E1-4562-BAA7-1E36B064B683}" dt="2025-03-19T16:22:58.081" v="11100"/>
        <pc:sldMkLst>
          <pc:docMk/>
          <pc:sldMk cId="1343916778" sldId="336"/>
        </pc:sldMkLst>
      </pc:sldChg>
      <pc:sldChg chg="add del">
        <pc:chgData name="Henry Hakkinen" userId="a7e2a89b-4d5f-4a43-925f-fc8354cbe367" providerId="ADAL" clId="{6546753A-C1E1-4562-BAA7-1E36B064B683}" dt="2025-03-19T16:22:51.152" v="11099" actId="2696"/>
        <pc:sldMkLst>
          <pc:docMk/>
          <pc:sldMk cId="3243073696" sldId="336"/>
        </pc:sldMkLst>
      </pc:sldChg>
      <pc:sldChg chg="addSp delSp modSp del mod setBg">
        <pc:chgData name="Henry Hakkinen" userId="a7e2a89b-4d5f-4a43-925f-fc8354cbe367" providerId="ADAL" clId="{6546753A-C1E1-4562-BAA7-1E36B064B683}" dt="2025-03-19T16:22:28.564" v="11095" actId="2696"/>
        <pc:sldMkLst>
          <pc:docMk/>
          <pc:sldMk cId="205664923" sldId="337"/>
        </pc:sldMkLst>
      </pc:sldChg>
      <pc:sldChg chg="add">
        <pc:chgData name="Henry Hakkinen" userId="a7e2a89b-4d5f-4a43-925f-fc8354cbe367" providerId="ADAL" clId="{6546753A-C1E1-4562-BAA7-1E36B064B683}" dt="2025-03-19T16:22:58.081" v="11100"/>
        <pc:sldMkLst>
          <pc:docMk/>
          <pc:sldMk cId="2824426952" sldId="337"/>
        </pc:sldMkLst>
      </pc:sldChg>
      <pc:sldChg chg="add del">
        <pc:chgData name="Henry Hakkinen" userId="a7e2a89b-4d5f-4a43-925f-fc8354cbe367" providerId="ADAL" clId="{6546753A-C1E1-4562-BAA7-1E36B064B683}" dt="2025-03-19T16:22:51.152" v="11099" actId="2696"/>
        <pc:sldMkLst>
          <pc:docMk/>
          <pc:sldMk cId="3533063577" sldId="337"/>
        </pc:sldMkLst>
      </pc:sldChg>
      <pc:sldChg chg="modAnim">
        <pc:chgData name="Henry Hakkinen" userId="a7e2a89b-4d5f-4a43-925f-fc8354cbe367" providerId="ADAL" clId="{6546753A-C1E1-4562-BAA7-1E36B064B683}" dt="2025-03-18T15:26:46.781" v="10305"/>
        <pc:sldMkLst>
          <pc:docMk/>
          <pc:sldMk cId="467469826" sldId="338"/>
        </pc:sldMkLst>
      </pc:sldChg>
      <pc:sldChg chg="modSp modAnim">
        <pc:chgData name="Henry Hakkinen" userId="a7e2a89b-4d5f-4a43-925f-fc8354cbe367" providerId="ADAL" clId="{6546753A-C1E1-4562-BAA7-1E36B064B683}" dt="2025-03-19T10:55:21.105" v="10841" actId="20577"/>
        <pc:sldMkLst>
          <pc:docMk/>
          <pc:sldMk cId="4077175950" sldId="339"/>
        </pc:sldMkLst>
      </pc:sldChg>
      <pc:sldChg chg="modAnim">
        <pc:chgData name="Henry Hakkinen" userId="a7e2a89b-4d5f-4a43-925f-fc8354cbe367" providerId="ADAL" clId="{6546753A-C1E1-4562-BAA7-1E36B064B683}" dt="2025-03-18T15:26:15.818" v="10300"/>
        <pc:sldMkLst>
          <pc:docMk/>
          <pc:sldMk cId="529303428" sldId="340"/>
        </pc:sldMkLst>
      </pc:sldChg>
      <pc:sldChg chg="addSp modSp mod modAnim">
        <pc:chgData name="Henry Hakkinen" userId="a7e2a89b-4d5f-4a43-925f-fc8354cbe367" providerId="ADAL" clId="{6546753A-C1E1-4562-BAA7-1E36B064B683}" dt="2025-03-18T15:26:24.906" v="10302"/>
        <pc:sldMkLst>
          <pc:docMk/>
          <pc:sldMk cId="1325971753" sldId="341"/>
        </pc:sldMkLst>
      </pc:sldChg>
      <pc:sldChg chg="addSp modSp mod modAnim">
        <pc:chgData name="Henry Hakkinen" userId="a7e2a89b-4d5f-4a43-925f-fc8354cbe367" providerId="ADAL" clId="{6546753A-C1E1-4562-BAA7-1E36B064B683}" dt="2025-03-19T10:58:10.248" v="10858" actId="1076"/>
        <pc:sldMkLst>
          <pc:docMk/>
          <pc:sldMk cId="3695991269" sldId="342"/>
        </pc:sldMkLst>
      </pc:sldChg>
      <pc:sldChg chg="addSp modSp mod">
        <pc:chgData name="Henry Hakkinen" userId="a7e2a89b-4d5f-4a43-925f-fc8354cbe367" providerId="ADAL" clId="{6546753A-C1E1-4562-BAA7-1E36B064B683}" dt="2025-03-18T12:47:35.118" v="3937" actId="1582"/>
        <pc:sldMkLst>
          <pc:docMk/>
          <pc:sldMk cId="2988837721" sldId="343"/>
        </pc:sldMkLst>
      </pc:sldChg>
      <pc:sldChg chg="del">
        <pc:chgData name="Henry Hakkinen" userId="a7e2a89b-4d5f-4a43-925f-fc8354cbe367" providerId="ADAL" clId="{6546753A-C1E1-4562-BAA7-1E36B064B683}" dt="2025-03-19T16:22:51.152" v="11099" actId="2696"/>
        <pc:sldMkLst>
          <pc:docMk/>
          <pc:sldMk cId="1695795677" sldId="344"/>
        </pc:sldMkLst>
      </pc:sldChg>
      <pc:sldChg chg="add">
        <pc:chgData name="Henry Hakkinen" userId="a7e2a89b-4d5f-4a43-925f-fc8354cbe367" providerId="ADAL" clId="{6546753A-C1E1-4562-BAA7-1E36B064B683}" dt="2025-03-19T16:22:58.081" v="11100"/>
        <pc:sldMkLst>
          <pc:docMk/>
          <pc:sldMk cId="3261585727" sldId="344"/>
        </pc:sldMkLst>
      </pc:sldChg>
      <pc:sldChg chg="modSp mod modAnim">
        <pc:chgData name="Henry Hakkinen" userId="a7e2a89b-4d5f-4a43-925f-fc8354cbe367" providerId="ADAL" clId="{6546753A-C1E1-4562-BAA7-1E36B064B683}" dt="2025-03-19T16:24:08.686" v="11133" actId="20577"/>
        <pc:sldMkLst>
          <pc:docMk/>
          <pc:sldMk cId="131804514" sldId="345"/>
        </pc:sldMkLst>
      </pc:sldChg>
      <pc:sldChg chg="addSp modSp mod modAnim">
        <pc:chgData name="Henry Hakkinen" userId="a7e2a89b-4d5f-4a43-925f-fc8354cbe367" providerId="ADAL" clId="{6546753A-C1E1-4562-BAA7-1E36B064B683}" dt="2025-03-18T15:28:24.510" v="10318"/>
        <pc:sldMkLst>
          <pc:docMk/>
          <pc:sldMk cId="4164236980" sldId="346"/>
        </pc:sldMkLst>
      </pc:sldChg>
      <pc:sldChg chg="addSp modSp mod modAnim">
        <pc:chgData name="Henry Hakkinen" userId="a7e2a89b-4d5f-4a43-925f-fc8354cbe367" providerId="ADAL" clId="{6546753A-C1E1-4562-BAA7-1E36B064B683}" dt="2025-03-18T15:26:42.865" v="10304"/>
        <pc:sldMkLst>
          <pc:docMk/>
          <pc:sldMk cId="2108072490" sldId="347"/>
        </pc:sldMkLst>
      </pc:sldChg>
      <pc:sldChg chg="del">
        <pc:chgData name="Henry Hakkinen" userId="a7e2a89b-4d5f-4a43-925f-fc8354cbe367" providerId="ADAL" clId="{6546753A-C1E1-4562-BAA7-1E36B064B683}" dt="2025-03-18T15:38:32.591" v="10513" actId="47"/>
        <pc:sldMkLst>
          <pc:docMk/>
          <pc:sldMk cId="2505775780" sldId="348"/>
        </pc:sldMkLst>
      </pc:sldChg>
      <pc:sldChg chg="addSp modSp mod modAnim">
        <pc:chgData name="Henry Hakkinen" userId="a7e2a89b-4d5f-4a43-925f-fc8354cbe367" providerId="ADAL" clId="{6546753A-C1E1-4562-BAA7-1E36B064B683}" dt="2025-03-18T15:28:06.100" v="10312"/>
        <pc:sldMkLst>
          <pc:docMk/>
          <pc:sldMk cId="3712449349" sldId="349"/>
        </pc:sldMkLst>
      </pc:sldChg>
      <pc:sldChg chg="addSp modSp add del mod ord modAnim">
        <pc:chgData name="Henry Hakkinen" userId="a7e2a89b-4d5f-4a43-925f-fc8354cbe367" providerId="ADAL" clId="{6546753A-C1E1-4562-BAA7-1E36B064B683}" dt="2025-03-24T09:09:18.128" v="11205" actId="47"/>
        <pc:sldMkLst>
          <pc:docMk/>
          <pc:sldMk cId="3878942056" sldId="352"/>
        </pc:sldMkLst>
      </pc:sldChg>
      <pc:sldChg chg="modAnim">
        <pc:chgData name="Henry Hakkinen" userId="a7e2a89b-4d5f-4a43-925f-fc8354cbe367" providerId="ADAL" clId="{6546753A-C1E1-4562-BAA7-1E36B064B683}" dt="2025-03-18T15:27:57.140" v="10311"/>
        <pc:sldMkLst>
          <pc:docMk/>
          <pc:sldMk cId="4178922768" sldId="353"/>
        </pc:sldMkLst>
      </pc:sldChg>
      <pc:sldChg chg="modSp del mod modAnim">
        <pc:chgData name="Henry Hakkinen" userId="a7e2a89b-4d5f-4a43-925f-fc8354cbe367" providerId="ADAL" clId="{6546753A-C1E1-4562-BAA7-1E36B064B683}" dt="2025-03-19T16:22:51.152" v="11099" actId="2696"/>
        <pc:sldMkLst>
          <pc:docMk/>
          <pc:sldMk cId="2839164027" sldId="354"/>
        </pc:sldMkLst>
      </pc:sldChg>
      <pc:sldChg chg="add">
        <pc:chgData name="Henry Hakkinen" userId="a7e2a89b-4d5f-4a43-925f-fc8354cbe367" providerId="ADAL" clId="{6546753A-C1E1-4562-BAA7-1E36B064B683}" dt="2025-03-19T16:22:58.081" v="11100"/>
        <pc:sldMkLst>
          <pc:docMk/>
          <pc:sldMk cId="3637468975" sldId="354"/>
        </pc:sldMkLst>
      </pc:sldChg>
      <pc:sldChg chg="delSp modSp mod">
        <pc:chgData name="Henry Hakkinen" userId="a7e2a89b-4d5f-4a43-925f-fc8354cbe367" providerId="ADAL" clId="{6546753A-C1E1-4562-BAA7-1E36B064B683}" dt="2025-03-18T15:40:58.575" v="10588" actId="478"/>
        <pc:sldMkLst>
          <pc:docMk/>
          <pc:sldMk cId="2637416749" sldId="356"/>
        </pc:sldMkLst>
      </pc:sldChg>
      <pc:sldChg chg="modSp mod">
        <pc:chgData name="Henry Hakkinen" userId="a7e2a89b-4d5f-4a43-925f-fc8354cbe367" providerId="ADAL" clId="{6546753A-C1E1-4562-BAA7-1E36B064B683}" dt="2025-03-24T09:13:40.980" v="11209" actId="20577"/>
        <pc:sldMkLst>
          <pc:docMk/>
          <pc:sldMk cId="1600959468" sldId="358"/>
        </pc:sldMkLst>
      </pc:sldChg>
      <pc:sldChg chg="modSp del mod modAnim">
        <pc:chgData name="Henry Hakkinen" userId="a7e2a89b-4d5f-4a43-925f-fc8354cbe367" providerId="ADAL" clId="{6546753A-C1E1-4562-BAA7-1E36B064B683}" dt="2025-03-19T16:22:28.564" v="11095" actId="2696"/>
        <pc:sldMkLst>
          <pc:docMk/>
          <pc:sldMk cId="306952826" sldId="360"/>
        </pc:sldMkLst>
      </pc:sldChg>
      <pc:sldChg chg="add del">
        <pc:chgData name="Henry Hakkinen" userId="a7e2a89b-4d5f-4a43-925f-fc8354cbe367" providerId="ADAL" clId="{6546753A-C1E1-4562-BAA7-1E36B064B683}" dt="2025-03-19T16:22:51.152" v="11099" actId="2696"/>
        <pc:sldMkLst>
          <pc:docMk/>
          <pc:sldMk cId="1641440662" sldId="360"/>
        </pc:sldMkLst>
      </pc:sldChg>
      <pc:sldChg chg="add">
        <pc:chgData name="Henry Hakkinen" userId="a7e2a89b-4d5f-4a43-925f-fc8354cbe367" providerId="ADAL" clId="{6546753A-C1E1-4562-BAA7-1E36B064B683}" dt="2025-03-19T16:22:58.081" v="11100"/>
        <pc:sldMkLst>
          <pc:docMk/>
          <pc:sldMk cId="2573427989" sldId="360"/>
        </pc:sldMkLst>
      </pc:sldChg>
      <pc:sldChg chg="addSp delSp modSp mod">
        <pc:chgData name="Henry Hakkinen" userId="a7e2a89b-4d5f-4a43-925f-fc8354cbe367" providerId="ADAL" clId="{6546753A-C1E1-4562-BAA7-1E36B064B683}" dt="2025-03-18T11:21:04.469" v="146" actId="1076"/>
        <pc:sldMkLst>
          <pc:docMk/>
          <pc:sldMk cId="980918282" sldId="362"/>
        </pc:sldMkLst>
      </pc:sldChg>
      <pc:sldChg chg="addSp delSp modSp mod">
        <pc:chgData name="Henry Hakkinen" userId="a7e2a89b-4d5f-4a43-925f-fc8354cbe367" providerId="ADAL" clId="{6546753A-C1E1-4562-BAA7-1E36B064B683}" dt="2025-03-18T11:24:18.010" v="168" actId="1076"/>
        <pc:sldMkLst>
          <pc:docMk/>
          <pc:sldMk cId="2291231091" sldId="363"/>
        </pc:sldMkLst>
      </pc:sldChg>
      <pc:sldChg chg="addSp delSp modSp mod">
        <pc:chgData name="Henry Hakkinen" userId="a7e2a89b-4d5f-4a43-925f-fc8354cbe367" providerId="ADAL" clId="{6546753A-C1E1-4562-BAA7-1E36B064B683}" dt="2025-03-18T11:35:39.797" v="347" actId="478"/>
        <pc:sldMkLst>
          <pc:docMk/>
          <pc:sldMk cId="1930950939" sldId="364"/>
        </pc:sldMkLst>
      </pc:sldChg>
      <pc:sldChg chg="modSp add mod">
        <pc:chgData name="Henry Hakkinen" userId="a7e2a89b-4d5f-4a43-925f-fc8354cbe367" providerId="ADAL" clId="{6546753A-C1E1-4562-BAA7-1E36B064B683}" dt="2025-03-19T16:25:01.038" v="11153" actId="20577"/>
        <pc:sldMkLst>
          <pc:docMk/>
          <pc:sldMk cId="443910069" sldId="365"/>
        </pc:sldMkLst>
      </pc:sldChg>
      <pc:sldChg chg="modSp add del mod">
        <pc:chgData name="Henry Hakkinen" userId="a7e2a89b-4d5f-4a43-925f-fc8354cbe367" providerId="ADAL" clId="{6546753A-C1E1-4562-BAA7-1E36B064B683}" dt="2025-03-19T16:22:51.152" v="11099" actId="2696"/>
        <pc:sldMkLst>
          <pc:docMk/>
          <pc:sldMk cId="1287154002" sldId="365"/>
        </pc:sldMkLst>
      </pc:sldChg>
      <pc:sldChg chg="addSp delSp modSp del mod">
        <pc:chgData name="Henry Hakkinen" userId="a7e2a89b-4d5f-4a43-925f-fc8354cbe367" providerId="ADAL" clId="{6546753A-C1E1-4562-BAA7-1E36B064B683}" dt="2025-03-19T16:22:28.564" v="11095" actId="2696"/>
        <pc:sldMkLst>
          <pc:docMk/>
          <pc:sldMk cId="1915352565" sldId="365"/>
        </pc:sldMkLst>
      </pc:sldChg>
      <pc:sldChg chg="addSp delSp modSp mod">
        <pc:chgData name="Henry Hakkinen" userId="a7e2a89b-4d5f-4a43-925f-fc8354cbe367" providerId="ADAL" clId="{6546753A-C1E1-4562-BAA7-1E36B064B683}" dt="2025-03-18T12:28:04.170" v="3265" actId="1076"/>
        <pc:sldMkLst>
          <pc:docMk/>
          <pc:sldMk cId="4117298960" sldId="366"/>
        </pc:sldMkLst>
      </pc:sldChg>
      <pc:sldChg chg="addSp delSp modSp del mod">
        <pc:chgData name="Henry Hakkinen" userId="a7e2a89b-4d5f-4a43-925f-fc8354cbe367" providerId="ADAL" clId="{6546753A-C1E1-4562-BAA7-1E36B064B683}" dt="2025-03-19T16:23:20.459" v="11101" actId="2696"/>
        <pc:sldMkLst>
          <pc:docMk/>
          <pc:sldMk cId="2420964661" sldId="367"/>
        </pc:sldMkLst>
      </pc:sldChg>
      <pc:sldChg chg="modSp add mod">
        <pc:chgData name="Henry Hakkinen" userId="a7e2a89b-4d5f-4a43-925f-fc8354cbe367" providerId="ADAL" clId="{6546753A-C1E1-4562-BAA7-1E36B064B683}" dt="2025-03-19T16:25:21.560" v="11168" actId="20577"/>
        <pc:sldMkLst>
          <pc:docMk/>
          <pc:sldMk cId="4226397356" sldId="367"/>
        </pc:sldMkLst>
      </pc:sldChg>
      <pc:sldChg chg="addSp delSp modSp add mod">
        <pc:chgData name="Henry Hakkinen" userId="a7e2a89b-4d5f-4a43-925f-fc8354cbe367" providerId="ADAL" clId="{6546753A-C1E1-4562-BAA7-1E36B064B683}" dt="2025-03-18T11:29:37.506" v="281" actId="1076"/>
        <pc:sldMkLst>
          <pc:docMk/>
          <pc:sldMk cId="3243147746" sldId="368"/>
        </pc:sldMkLst>
      </pc:sldChg>
      <pc:sldChg chg="addSp delSp modSp add mod">
        <pc:chgData name="Henry Hakkinen" userId="a7e2a89b-4d5f-4a43-925f-fc8354cbe367" providerId="ADAL" clId="{6546753A-C1E1-4562-BAA7-1E36B064B683}" dt="2025-03-18T11:33:09.992" v="309" actId="166"/>
        <pc:sldMkLst>
          <pc:docMk/>
          <pc:sldMk cId="1934381002" sldId="369"/>
        </pc:sldMkLst>
      </pc:sldChg>
      <pc:sldChg chg="addSp delSp modSp add mod">
        <pc:chgData name="Henry Hakkinen" userId="a7e2a89b-4d5f-4a43-925f-fc8354cbe367" providerId="ADAL" clId="{6546753A-C1E1-4562-BAA7-1E36B064B683}" dt="2025-03-24T09:13:45.743" v="11212" actId="20577"/>
        <pc:sldMkLst>
          <pc:docMk/>
          <pc:sldMk cId="4283008231" sldId="370"/>
        </pc:sldMkLst>
      </pc:sldChg>
      <pc:sldChg chg="add del">
        <pc:chgData name="Henry Hakkinen" userId="a7e2a89b-4d5f-4a43-925f-fc8354cbe367" providerId="ADAL" clId="{6546753A-C1E1-4562-BAA7-1E36B064B683}" dt="2025-03-19T16:22:51.152" v="11099" actId="2696"/>
        <pc:sldMkLst>
          <pc:docMk/>
          <pc:sldMk cId="149215429" sldId="371"/>
        </pc:sldMkLst>
      </pc:sldChg>
      <pc:sldChg chg="add">
        <pc:chgData name="Henry Hakkinen" userId="a7e2a89b-4d5f-4a43-925f-fc8354cbe367" providerId="ADAL" clId="{6546753A-C1E1-4562-BAA7-1E36B064B683}" dt="2025-03-19T16:22:58.081" v="11100"/>
        <pc:sldMkLst>
          <pc:docMk/>
          <pc:sldMk cId="688264821" sldId="371"/>
        </pc:sldMkLst>
      </pc:sldChg>
      <pc:sldChg chg="add del">
        <pc:chgData name="Henry Hakkinen" userId="a7e2a89b-4d5f-4a43-925f-fc8354cbe367" providerId="ADAL" clId="{6546753A-C1E1-4562-BAA7-1E36B064B683}" dt="2025-03-18T11:32:21.682" v="292"/>
        <pc:sldMkLst>
          <pc:docMk/>
          <pc:sldMk cId="3700698784" sldId="371"/>
        </pc:sldMkLst>
      </pc:sldChg>
      <pc:sldChg chg="addSp delSp modSp add del mod modAnim">
        <pc:chgData name="Henry Hakkinen" userId="a7e2a89b-4d5f-4a43-925f-fc8354cbe367" providerId="ADAL" clId="{6546753A-C1E1-4562-BAA7-1E36B064B683}" dt="2025-03-19T16:22:28.564" v="11095" actId="2696"/>
        <pc:sldMkLst>
          <pc:docMk/>
          <pc:sldMk cId="4200619620" sldId="371"/>
        </pc:sldMkLst>
      </pc:sldChg>
      <pc:sldChg chg="add del">
        <pc:chgData name="Henry Hakkinen" userId="a7e2a89b-4d5f-4a43-925f-fc8354cbe367" providerId="ADAL" clId="{6546753A-C1E1-4562-BAA7-1E36B064B683}" dt="2025-03-19T16:22:51.152" v="11099" actId="2696"/>
        <pc:sldMkLst>
          <pc:docMk/>
          <pc:sldMk cId="1102640370" sldId="372"/>
        </pc:sldMkLst>
      </pc:sldChg>
      <pc:sldChg chg="modSp add del mod modAnim">
        <pc:chgData name="Henry Hakkinen" userId="a7e2a89b-4d5f-4a43-925f-fc8354cbe367" providerId="ADAL" clId="{6546753A-C1E1-4562-BAA7-1E36B064B683}" dt="2025-03-19T16:22:28.564" v="11095" actId="2696"/>
        <pc:sldMkLst>
          <pc:docMk/>
          <pc:sldMk cId="3047044368" sldId="372"/>
        </pc:sldMkLst>
      </pc:sldChg>
      <pc:sldChg chg="add">
        <pc:chgData name="Henry Hakkinen" userId="a7e2a89b-4d5f-4a43-925f-fc8354cbe367" providerId="ADAL" clId="{6546753A-C1E1-4562-BAA7-1E36B064B683}" dt="2025-03-19T16:22:58.081" v="11100"/>
        <pc:sldMkLst>
          <pc:docMk/>
          <pc:sldMk cId="3659848588" sldId="372"/>
        </pc:sldMkLst>
      </pc:sldChg>
      <pc:sldChg chg="add del">
        <pc:chgData name="Henry Hakkinen" userId="a7e2a89b-4d5f-4a43-925f-fc8354cbe367" providerId="ADAL" clId="{6546753A-C1E1-4562-BAA7-1E36B064B683}" dt="2025-03-19T16:22:51.152" v="11099" actId="2696"/>
        <pc:sldMkLst>
          <pc:docMk/>
          <pc:sldMk cId="155114939" sldId="373"/>
        </pc:sldMkLst>
      </pc:sldChg>
      <pc:sldChg chg="add">
        <pc:chgData name="Henry Hakkinen" userId="a7e2a89b-4d5f-4a43-925f-fc8354cbe367" providerId="ADAL" clId="{6546753A-C1E1-4562-BAA7-1E36B064B683}" dt="2025-03-19T16:22:58.081" v="11100"/>
        <pc:sldMkLst>
          <pc:docMk/>
          <pc:sldMk cId="2099204955" sldId="373"/>
        </pc:sldMkLst>
      </pc:sldChg>
      <pc:sldChg chg="addSp delSp modSp add del mod">
        <pc:chgData name="Henry Hakkinen" userId="a7e2a89b-4d5f-4a43-925f-fc8354cbe367" providerId="ADAL" clId="{6546753A-C1E1-4562-BAA7-1E36B064B683}" dt="2025-03-19T16:22:28.564" v="11095" actId="2696"/>
        <pc:sldMkLst>
          <pc:docMk/>
          <pc:sldMk cId="3734477832" sldId="373"/>
        </pc:sldMkLst>
      </pc:sldChg>
      <pc:sldChg chg="addSp delSp modSp add del mod">
        <pc:chgData name="Henry Hakkinen" userId="a7e2a89b-4d5f-4a43-925f-fc8354cbe367" providerId="ADAL" clId="{6546753A-C1E1-4562-BAA7-1E36B064B683}" dt="2025-03-19T16:22:28.564" v="11095" actId="2696"/>
        <pc:sldMkLst>
          <pc:docMk/>
          <pc:sldMk cId="1619586563" sldId="374"/>
        </pc:sldMkLst>
      </pc:sldChg>
      <pc:sldChg chg="add">
        <pc:chgData name="Henry Hakkinen" userId="a7e2a89b-4d5f-4a43-925f-fc8354cbe367" providerId="ADAL" clId="{6546753A-C1E1-4562-BAA7-1E36B064B683}" dt="2025-03-19T16:22:58.081" v="11100"/>
        <pc:sldMkLst>
          <pc:docMk/>
          <pc:sldMk cId="2602549258" sldId="374"/>
        </pc:sldMkLst>
      </pc:sldChg>
      <pc:sldChg chg="add del">
        <pc:chgData name="Henry Hakkinen" userId="a7e2a89b-4d5f-4a43-925f-fc8354cbe367" providerId="ADAL" clId="{6546753A-C1E1-4562-BAA7-1E36B064B683}" dt="2025-03-19T16:22:51.152" v="11099" actId="2696"/>
        <pc:sldMkLst>
          <pc:docMk/>
          <pc:sldMk cId="3030605685" sldId="374"/>
        </pc:sldMkLst>
      </pc:sldChg>
      <pc:sldChg chg="addSp modSp add mod modAnim">
        <pc:chgData name="Henry Hakkinen" userId="a7e2a89b-4d5f-4a43-925f-fc8354cbe367" providerId="ADAL" clId="{6546753A-C1E1-4562-BAA7-1E36B064B683}" dt="2025-03-18T15:28:09.503" v="10313"/>
        <pc:sldMkLst>
          <pc:docMk/>
          <pc:sldMk cId="1943937626" sldId="375"/>
        </pc:sldMkLst>
      </pc:sldChg>
      <pc:sldChg chg="modSp add mod modAnim">
        <pc:chgData name="Henry Hakkinen" userId="a7e2a89b-4d5f-4a43-925f-fc8354cbe367" providerId="ADAL" clId="{6546753A-C1E1-4562-BAA7-1E36B064B683}" dt="2025-03-18T15:28:13.114" v="10314"/>
        <pc:sldMkLst>
          <pc:docMk/>
          <pc:sldMk cId="1698707220" sldId="376"/>
        </pc:sldMkLst>
      </pc:sldChg>
      <pc:sldChg chg="addSp modSp new del mod">
        <pc:chgData name="Henry Hakkinen" userId="a7e2a89b-4d5f-4a43-925f-fc8354cbe367" providerId="ADAL" clId="{6546753A-C1E1-4562-BAA7-1E36B064B683}" dt="2025-03-19T16:24:35.544" v="11137" actId="2696"/>
        <pc:sldMkLst>
          <pc:docMk/>
          <pc:sldMk cId="619779211" sldId="377"/>
        </pc:sldMkLst>
      </pc:sldChg>
      <pc:sldChg chg="add">
        <pc:chgData name="Henry Hakkinen" userId="a7e2a89b-4d5f-4a43-925f-fc8354cbe367" providerId="ADAL" clId="{6546753A-C1E1-4562-BAA7-1E36B064B683}" dt="2025-03-19T16:24:51.294" v="11138"/>
        <pc:sldMkLst>
          <pc:docMk/>
          <pc:sldMk cId="3680136132" sldId="377"/>
        </pc:sldMkLst>
      </pc:sldChg>
      <pc:sldChg chg="modSp add mod modAnim">
        <pc:chgData name="Henry Hakkinen" userId="a7e2a89b-4d5f-4a43-925f-fc8354cbe367" providerId="ADAL" clId="{6546753A-C1E1-4562-BAA7-1E36B064B683}" dt="2025-03-19T16:24:11.972" v="11134" actId="20577"/>
        <pc:sldMkLst>
          <pc:docMk/>
          <pc:sldMk cId="2631321461" sldId="378"/>
        </pc:sldMkLst>
      </pc:sldChg>
      <pc:sldChg chg="addSp modSp add mod setBg modAnim">
        <pc:chgData name="Henry Hakkinen" userId="a7e2a89b-4d5f-4a43-925f-fc8354cbe367" providerId="ADAL" clId="{6546753A-C1E1-4562-BAA7-1E36B064B683}" dt="2025-03-19T16:24:14.464" v="11135" actId="20577"/>
        <pc:sldMkLst>
          <pc:docMk/>
          <pc:sldMk cId="2515526860" sldId="379"/>
        </pc:sldMkLst>
      </pc:sldChg>
      <pc:sldChg chg="addSp delSp modSp add mod modAnim">
        <pc:chgData name="Henry Hakkinen" userId="a7e2a89b-4d5f-4a43-925f-fc8354cbe367" providerId="ADAL" clId="{6546753A-C1E1-4562-BAA7-1E36B064B683}" dt="2025-03-18T15:28:28.337" v="10319"/>
        <pc:sldMkLst>
          <pc:docMk/>
          <pc:sldMk cId="60679968" sldId="380"/>
        </pc:sldMkLst>
      </pc:sldChg>
      <pc:sldChg chg="addSp delSp modSp add mod modAnim">
        <pc:chgData name="Henry Hakkinen" userId="a7e2a89b-4d5f-4a43-925f-fc8354cbe367" providerId="ADAL" clId="{6546753A-C1E1-4562-BAA7-1E36B064B683}" dt="2025-03-19T11:05:36.890" v="10881" actId="14100"/>
        <pc:sldMkLst>
          <pc:docMk/>
          <pc:sldMk cId="1319907667" sldId="381"/>
        </pc:sldMkLst>
      </pc:sldChg>
      <pc:sldChg chg="addSp delSp modSp add mod modAnim">
        <pc:chgData name="Henry Hakkinen" userId="a7e2a89b-4d5f-4a43-925f-fc8354cbe367" providerId="ADAL" clId="{6546753A-C1E1-4562-BAA7-1E36B064B683}" dt="2025-03-18T15:28:33.670" v="10321"/>
        <pc:sldMkLst>
          <pc:docMk/>
          <pc:sldMk cId="868523010" sldId="382"/>
        </pc:sldMkLst>
      </pc:sldChg>
      <pc:sldChg chg="addSp delSp modSp add mod">
        <pc:chgData name="Henry Hakkinen" userId="a7e2a89b-4d5f-4a43-925f-fc8354cbe367" providerId="ADAL" clId="{6546753A-C1E1-4562-BAA7-1E36B064B683}" dt="2025-03-18T15:17:26.044" v="10253" actId="20577"/>
        <pc:sldMkLst>
          <pc:docMk/>
          <pc:sldMk cId="496499763" sldId="383"/>
        </pc:sldMkLst>
      </pc:sldChg>
      <pc:sldChg chg="delSp modSp add mod modAnim">
        <pc:chgData name="Henry Hakkinen" userId="a7e2a89b-4d5f-4a43-925f-fc8354cbe367" providerId="ADAL" clId="{6546753A-C1E1-4562-BAA7-1E36B064B683}" dt="2025-03-18T15:28:37.631" v="10322"/>
        <pc:sldMkLst>
          <pc:docMk/>
          <pc:sldMk cId="149000713" sldId="384"/>
        </pc:sldMkLst>
      </pc:sldChg>
      <pc:sldChg chg="addSp delSp modSp add mod modAnim">
        <pc:chgData name="Henry Hakkinen" userId="a7e2a89b-4d5f-4a43-925f-fc8354cbe367" providerId="ADAL" clId="{6546753A-C1E1-4562-BAA7-1E36B064B683}" dt="2025-03-18T15:36:41.923" v="10510" actId="1076"/>
        <pc:sldMkLst>
          <pc:docMk/>
          <pc:sldMk cId="3366984033" sldId="385"/>
        </pc:sldMkLst>
      </pc:sldChg>
      <pc:sldChg chg="modSp add del mod">
        <pc:chgData name="Henry Hakkinen" userId="a7e2a89b-4d5f-4a43-925f-fc8354cbe367" providerId="ADAL" clId="{6546753A-C1E1-4562-BAA7-1E36B064B683}" dt="2025-03-18T15:38:39.042" v="10514" actId="47"/>
        <pc:sldMkLst>
          <pc:docMk/>
          <pc:sldMk cId="1373652722" sldId="386"/>
        </pc:sldMkLst>
      </pc:sldChg>
      <pc:sldChg chg="delSp add setBg delDesignElem">
        <pc:chgData name="Henry Hakkinen" userId="a7e2a89b-4d5f-4a43-925f-fc8354cbe367" providerId="ADAL" clId="{6546753A-C1E1-4562-BAA7-1E36B064B683}" dt="2025-03-19T10:48:12.228" v="10807"/>
        <pc:sldMkLst>
          <pc:docMk/>
          <pc:sldMk cId="3638388510" sldId="386"/>
        </pc:sldMkLst>
      </pc:sldChg>
      <pc:sldChg chg="modSp new mod">
        <pc:chgData name="Henry Hakkinen" userId="a7e2a89b-4d5f-4a43-925f-fc8354cbe367" providerId="ADAL" clId="{6546753A-C1E1-4562-BAA7-1E36B064B683}" dt="2025-03-19T16:24:04.574" v="11132" actId="20577"/>
        <pc:sldMkLst>
          <pc:docMk/>
          <pc:sldMk cId="879231081" sldId="38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D488C-931A-4835-A93A-DEC5FDA055AA}" type="datetimeFigureOut">
              <a:rPr lang="en-GB" smtClean="0"/>
              <a:t>10/11/2025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260426-5F37-4C6E-9502-3A5133142266}" type="slidenum">
              <a:rPr lang="en-GB" smtClean="0"/>
              <a:t>‹#›</a:t>
            </a:fld>
            <a:endParaRPr lang="en-GB"/>
          </a:p>
        </p:txBody>
      </p:sp>
    </p:spTree>
    <p:extLst>
      <p:ext uri="{BB962C8B-B14F-4D97-AF65-F5344CB8AC3E}">
        <p14:creationId xmlns:p14="http://schemas.microsoft.com/office/powerpoint/2010/main" val="3917438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2</a:t>
            </a:fld>
            <a:endParaRPr lang="en-GB"/>
          </a:p>
        </p:txBody>
      </p:sp>
    </p:spTree>
    <p:extLst>
      <p:ext uri="{BB962C8B-B14F-4D97-AF65-F5344CB8AC3E}">
        <p14:creationId xmlns:p14="http://schemas.microsoft.com/office/powerpoint/2010/main" val="106667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7</a:t>
            </a:fld>
            <a:endParaRPr lang="en-GB"/>
          </a:p>
        </p:txBody>
      </p:sp>
    </p:spTree>
    <p:extLst>
      <p:ext uri="{BB962C8B-B14F-4D97-AF65-F5344CB8AC3E}">
        <p14:creationId xmlns:p14="http://schemas.microsoft.com/office/powerpoint/2010/main" val="2587092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14</a:t>
            </a:fld>
            <a:endParaRPr lang="en-GB"/>
          </a:p>
        </p:txBody>
      </p:sp>
    </p:spTree>
    <p:extLst>
      <p:ext uri="{BB962C8B-B14F-4D97-AF65-F5344CB8AC3E}">
        <p14:creationId xmlns:p14="http://schemas.microsoft.com/office/powerpoint/2010/main" val="3468079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17</a:t>
            </a:fld>
            <a:endParaRPr lang="en-GB"/>
          </a:p>
        </p:txBody>
      </p:sp>
    </p:spTree>
    <p:extLst>
      <p:ext uri="{BB962C8B-B14F-4D97-AF65-F5344CB8AC3E}">
        <p14:creationId xmlns:p14="http://schemas.microsoft.com/office/powerpoint/2010/main" val="473441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31</a:t>
            </a:fld>
            <a:endParaRPr lang="en-GB"/>
          </a:p>
        </p:txBody>
      </p:sp>
    </p:spTree>
    <p:extLst>
      <p:ext uri="{BB962C8B-B14F-4D97-AF65-F5344CB8AC3E}">
        <p14:creationId xmlns:p14="http://schemas.microsoft.com/office/powerpoint/2010/main" val="115866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dirty="0"/>
              <a:t>Click to edit Master title style</a:t>
            </a:r>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E6DB99C-A927-474E-8CB8-3651216441C6}" type="datetimeFigureOut">
              <a:rPr lang="en-GB" smtClean="0"/>
              <a:t>10/11/2025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055876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10/11/2025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973943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10/11/2025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013738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10/11/2025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05943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10/11/2025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5645063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E6DB99C-A927-474E-8CB8-3651216441C6}" type="datetimeFigureOut">
              <a:rPr lang="en-GB" smtClean="0"/>
              <a:t>10/11/2025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702952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E6DB99C-A927-474E-8CB8-3651216441C6}" type="datetimeFigureOut">
              <a:rPr lang="en-GB" smtClean="0"/>
              <a:t>10/11/2025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554105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6DB99C-A927-474E-8CB8-3651216441C6}" type="datetimeFigureOut">
              <a:rPr lang="en-GB" smtClean="0"/>
              <a:t>10/11/2025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423719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6DB99C-A927-474E-8CB8-3651216441C6}" type="datetimeFigureOut">
              <a:rPr lang="en-GB" smtClean="0"/>
              <a:t>10/11/2025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309743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6DB99C-A927-474E-8CB8-3651216441C6}" type="datetimeFigureOut">
              <a:rPr lang="en-GB" smtClean="0"/>
              <a:t>10/11/2025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052029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6DB99C-A927-474E-8CB8-3651216441C6}" type="datetimeFigureOut">
              <a:rPr lang="en-GB" smtClean="0"/>
              <a:t>10/11/2025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349257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6DB99C-A927-474E-8CB8-3651216441C6}" type="datetimeFigureOut">
              <a:rPr lang="en-GB" smtClean="0"/>
              <a:t>10/11/2025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022393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6DB99C-A927-474E-8CB8-3651216441C6}" type="datetimeFigureOut">
              <a:rPr lang="en-GB" smtClean="0"/>
              <a:t>10/11/2025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1354626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6DB99C-A927-474E-8CB8-3651216441C6}" type="datetimeFigureOut">
              <a:rPr lang="en-GB" smtClean="0"/>
              <a:t>10/11/2025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4217538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6DB99C-A927-474E-8CB8-3651216441C6}" type="datetimeFigureOut">
              <a:rPr lang="en-GB" smtClean="0"/>
              <a:t>10/11/2025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653352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10/11/2025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088980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10/11/2025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05221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E6DB99C-A927-474E-8CB8-3651216441C6}" type="datetimeFigureOut">
              <a:rPr lang="en-GB" smtClean="0"/>
              <a:t>10/11/2025</a:t>
            </a:fld>
            <a:endParaRPr lang="en-GB"/>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GB"/>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CBDFC69-D3CB-4DED-8E13-E37D52339F85}" type="slidenum">
              <a:rPr lang="en-GB" smtClean="0"/>
              <a:t>‹#›</a:t>
            </a:fld>
            <a:endParaRPr lang="en-GB"/>
          </a:p>
        </p:txBody>
      </p:sp>
    </p:spTree>
    <p:extLst>
      <p:ext uri="{BB962C8B-B14F-4D97-AF65-F5344CB8AC3E}">
        <p14:creationId xmlns:p14="http://schemas.microsoft.com/office/powerpoint/2010/main" val="1308449765"/>
      </p:ext>
    </p:extLst>
  </p:cSld>
  <p:clrMap bg1="dk1" tx1="lt1" bg2="dk2" tx2="lt2" accent1="accent1" accent2="accent2" accent3="accent3" accent4="accent4" accent5="accent5" accent6="accent6" hlink="hlink" folHlink="folHlink"/>
  <p:sldLayoutIdLst>
    <p:sldLayoutId id="2147484232" r:id="rId1"/>
    <p:sldLayoutId id="2147484233" r:id="rId2"/>
    <p:sldLayoutId id="2147484234" r:id="rId3"/>
    <p:sldLayoutId id="2147484235" r:id="rId4"/>
    <p:sldLayoutId id="2147484236" r:id="rId5"/>
    <p:sldLayoutId id="2147484237" r:id="rId6"/>
    <p:sldLayoutId id="2147484238" r:id="rId7"/>
    <p:sldLayoutId id="2147484239" r:id="rId8"/>
    <p:sldLayoutId id="2147484240" r:id="rId9"/>
    <p:sldLayoutId id="2147484241" r:id="rId10"/>
    <p:sldLayoutId id="2147484242" r:id="rId11"/>
    <p:sldLayoutId id="2147484243" r:id="rId12"/>
    <p:sldLayoutId id="2147484244" r:id="rId13"/>
    <p:sldLayoutId id="2147484245" r:id="rId14"/>
    <p:sldLayoutId id="2147484246" r:id="rId15"/>
    <p:sldLayoutId id="2147484247" r:id="rId16"/>
    <p:sldLayoutId id="2147484248"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tobiasroth.github.io/BDAEcology/basics.html" TargetMode="External"/><Relationship Id="rId2" Type="http://schemas.openxmlformats.org/officeDocument/2006/relationships/hyperlink" Target="https://esajournals.onlinelibrary.wiley.com/doi/10.1890/14-0661.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rock&#10;&#10;AI-generated content may be incorrect.">
            <a:extLst>
              <a:ext uri="{FF2B5EF4-FFF2-40B4-BE49-F238E27FC236}">
                <a16:creationId xmlns:a16="http://schemas.microsoft.com/office/drawing/2014/main" id="{71944E9A-1C22-A562-2725-7644B47E045B}"/>
              </a:ext>
            </a:extLst>
          </p:cNvPr>
          <p:cNvPicPr>
            <a:picLocks noChangeAspect="1"/>
          </p:cNvPicPr>
          <p:nvPr/>
        </p:nvPicPr>
        <p:blipFill>
          <a:blip r:embed="rId2">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7" name="Rectangle 6">
            <a:extLst>
              <a:ext uri="{FF2B5EF4-FFF2-40B4-BE49-F238E27FC236}">
                <a16:creationId xmlns:a16="http://schemas.microsoft.com/office/drawing/2014/main" id="{E0FE90B7-C2EC-2EA1-D393-9666253D7184}"/>
              </a:ext>
            </a:extLst>
          </p:cNvPr>
          <p:cNvSpPr/>
          <p:nvPr/>
        </p:nvSpPr>
        <p:spPr>
          <a:xfrm>
            <a:off x="0" y="0"/>
            <a:ext cx="12192000" cy="6858000"/>
          </a:xfrm>
          <a:prstGeom prst="rect">
            <a:avLst/>
          </a:prstGeom>
          <a:solidFill>
            <a:srgbClr val="000000">
              <a:alpha val="41176"/>
            </a:srgb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490947CD-F366-46A1-8A66-BB84445DDFEC}"/>
              </a:ext>
            </a:extLst>
          </p:cNvPr>
          <p:cNvSpPr/>
          <p:nvPr/>
        </p:nvSpPr>
        <p:spPr>
          <a:xfrm>
            <a:off x="790575" y="1543050"/>
            <a:ext cx="10639425" cy="3581400"/>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2D4F23-36E9-4753-92A2-5BF9499CA14B}"/>
              </a:ext>
            </a:extLst>
          </p:cNvPr>
          <p:cNvSpPr>
            <a:spLocks noGrp="1"/>
          </p:cNvSpPr>
          <p:nvPr>
            <p:ph type="ctrTitle"/>
          </p:nvPr>
        </p:nvSpPr>
        <p:spPr/>
        <p:txBody>
          <a:bodyPr/>
          <a:lstStyle/>
          <a:p>
            <a:r>
              <a:rPr lang="en-GB" dirty="0"/>
              <a:t>Practical Statistics</a:t>
            </a:r>
          </a:p>
        </p:txBody>
      </p:sp>
      <p:sp>
        <p:nvSpPr>
          <p:cNvPr id="3" name="Subtitle 2">
            <a:extLst>
              <a:ext uri="{FF2B5EF4-FFF2-40B4-BE49-F238E27FC236}">
                <a16:creationId xmlns:a16="http://schemas.microsoft.com/office/drawing/2014/main" id="{42E4A449-994D-4283-B194-AE735A5920D1}"/>
              </a:ext>
            </a:extLst>
          </p:cNvPr>
          <p:cNvSpPr>
            <a:spLocks noGrp="1"/>
          </p:cNvSpPr>
          <p:nvPr>
            <p:ph type="subTitle" idx="1"/>
          </p:nvPr>
        </p:nvSpPr>
        <p:spPr/>
        <p:txBody>
          <a:bodyPr/>
          <a:lstStyle/>
          <a:p>
            <a:r>
              <a:rPr lang="en-US" dirty="0"/>
              <a:t>T</a:t>
            </a:r>
            <a:r>
              <a:rPr lang="en-GB" dirty="0"/>
              <a:t>urning statistics into a toolkit for ecologists</a:t>
            </a:r>
          </a:p>
        </p:txBody>
      </p:sp>
      <p:pic>
        <p:nvPicPr>
          <p:cNvPr id="5" name="Picture 4" descr="A black and white sign with white letters&#10;&#10;AI-generated content may be incorrect.">
            <a:extLst>
              <a:ext uri="{FF2B5EF4-FFF2-40B4-BE49-F238E27FC236}">
                <a16:creationId xmlns:a16="http://schemas.microsoft.com/office/drawing/2014/main" id="{23915730-039A-DE58-D727-35E33D56B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1773" y="5658245"/>
            <a:ext cx="4562838" cy="1015605"/>
          </a:xfrm>
          <a:prstGeom prst="rect">
            <a:avLst/>
          </a:prstGeom>
        </p:spPr>
      </p:pic>
    </p:spTree>
    <p:extLst>
      <p:ext uri="{BB962C8B-B14F-4D97-AF65-F5344CB8AC3E}">
        <p14:creationId xmlns:p14="http://schemas.microsoft.com/office/powerpoint/2010/main" val="1067258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DFF25-DB1A-2DD8-B176-192FD72F0A57}"/>
              </a:ext>
            </a:extLst>
          </p:cNvPr>
          <p:cNvSpPr>
            <a:spLocks noGrp="1"/>
          </p:cNvSpPr>
          <p:nvPr>
            <p:ph type="title"/>
          </p:nvPr>
        </p:nvSpPr>
        <p:spPr/>
        <p:txBody>
          <a:bodyPr/>
          <a:lstStyle/>
          <a:p>
            <a:r>
              <a:rPr lang="en-GB" dirty="0"/>
              <a:t>Bayes’ Theorem</a:t>
            </a:r>
          </a:p>
        </p:txBody>
      </p:sp>
      <p:sp>
        <p:nvSpPr>
          <p:cNvPr id="9" name="Content Placeholder 8">
            <a:extLst>
              <a:ext uri="{FF2B5EF4-FFF2-40B4-BE49-F238E27FC236}">
                <a16:creationId xmlns:a16="http://schemas.microsoft.com/office/drawing/2014/main" id="{D0048FE8-42C9-452A-66FD-CD65694C0BBA}"/>
              </a:ext>
            </a:extLst>
          </p:cNvPr>
          <p:cNvSpPr>
            <a:spLocks noGrp="1"/>
          </p:cNvSpPr>
          <p:nvPr>
            <p:ph idx="1"/>
          </p:nvPr>
        </p:nvSpPr>
        <p:spPr/>
        <p:txBody>
          <a:bodyPr/>
          <a:lstStyle/>
          <a:p>
            <a:r>
              <a:rPr lang="en-US" dirty="0"/>
              <a:t>The Bayes theorem describes the probability of event A conditional on event B (the probability of A after B has already occurred).</a:t>
            </a:r>
          </a:p>
          <a:p>
            <a:r>
              <a:rPr lang="en-US" dirty="0"/>
              <a:t>This is calculated using the probability of B conditional on A (what are the conditions of B that A occurs under) and the two separate probabilities of the events A and B.</a:t>
            </a:r>
          </a:p>
          <a:p>
            <a:r>
              <a:rPr lang="en-US" dirty="0"/>
              <a:t>A simple example: What is the probability that a patient has a disease given that they tested positive for that disease?</a:t>
            </a:r>
          </a:p>
          <a:p>
            <a:pPr lvl="1"/>
            <a:r>
              <a:rPr lang="en-US" dirty="0"/>
              <a:t>P(A|B) is the probability that they have the disease, given that they tested positive</a:t>
            </a:r>
          </a:p>
          <a:p>
            <a:pPr lvl="1"/>
            <a:r>
              <a:rPr lang="en-GB" dirty="0"/>
              <a:t>P(B) is the probability that someone tests positive, </a:t>
            </a:r>
            <a:r>
              <a:rPr lang="en-GB" i="1" dirty="0"/>
              <a:t>whether or not they have the disease</a:t>
            </a:r>
          </a:p>
          <a:p>
            <a:pPr lvl="1"/>
            <a:r>
              <a:rPr lang="en-GB" dirty="0"/>
              <a:t>P(A) is the probability they actually have the disease (the overall incidence rate of a disease in the population).</a:t>
            </a:r>
          </a:p>
        </p:txBody>
      </p:sp>
      <p:sp>
        <p:nvSpPr>
          <p:cNvPr id="11" name="TextBox 10">
            <a:extLst>
              <a:ext uri="{FF2B5EF4-FFF2-40B4-BE49-F238E27FC236}">
                <a16:creationId xmlns:a16="http://schemas.microsoft.com/office/drawing/2014/main" id="{72CDC5F1-9815-C93E-2370-794D14001415}"/>
              </a:ext>
            </a:extLst>
          </p:cNvPr>
          <p:cNvSpPr txBox="1"/>
          <p:nvPr/>
        </p:nvSpPr>
        <p:spPr>
          <a:xfrm>
            <a:off x="8380206" y="1732449"/>
            <a:ext cx="2775473" cy="997772"/>
          </a:xfrm>
          <a:prstGeom prst="rect">
            <a:avLst/>
          </a:prstGeom>
          <a:solidFill>
            <a:schemeClr val="tx1"/>
          </a:solidFill>
        </p:spPr>
        <p:txBody>
          <a:bodyPr wrap="square" rtlCol="0">
            <a:spAutoFit/>
          </a:bodyPr>
          <a:lstStyle/>
          <a:p>
            <a:endParaRPr lang="en-GB" dirty="0"/>
          </a:p>
        </p:txBody>
      </p:sp>
      <p:pic>
        <p:nvPicPr>
          <p:cNvPr id="10" name="Picture 9">
            <a:extLst>
              <a:ext uri="{FF2B5EF4-FFF2-40B4-BE49-F238E27FC236}">
                <a16:creationId xmlns:a16="http://schemas.microsoft.com/office/drawing/2014/main" id="{0E70783E-DCC8-04CC-4FD6-FD3842F5A6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36106" y="1973768"/>
            <a:ext cx="2084518" cy="556661"/>
          </a:xfrm>
          <a:prstGeom prst="rect">
            <a:avLst/>
          </a:prstGeom>
          <a:noFill/>
        </p:spPr>
      </p:pic>
    </p:spTree>
    <p:extLst>
      <p:ext uri="{BB962C8B-B14F-4D97-AF65-F5344CB8AC3E}">
        <p14:creationId xmlns:p14="http://schemas.microsoft.com/office/powerpoint/2010/main" val="202909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B353C-6098-D68C-EC6F-83B945BDF1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77A7F7-931C-8B34-2836-1EAB670CD4CD}"/>
              </a:ext>
            </a:extLst>
          </p:cNvPr>
          <p:cNvSpPr>
            <a:spLocks noGrp="1"/>
          </p:cNvSpPr>
          <p:nvPr>
            <p:ph type="title"/>
          </p:nvPr>
        </p:nvSpPr>
        <p:spPr/>
        <p:txBody>
          <a:bodyPr/>
          <a:lstStyle/>
          <a:p>
            <a:r>
              <a:rPr lang="en-GB" dirty="0"/>
              <a:t>Bayes’ Theorem</a:t>
            </a:r>
          </a:p>
        </p:txBody>
      </p:sp>
      <p:sp>
        <p:nvSpPr>
          <p:cNvPr id="3" name="Content Placeholder 2">
            <a:extLst>
              <a:ext uri="{FF2B5EF4-FFF2-40B4-BE49-F238E27FC236}">
                <a16:creationId xmlns:a16="http://schemas.microsoft.com/office/drawing/2014/main" id="{73843450-1364-0629-47DB-FA762FBB4430}"/>
              </a:ext>
            </a:extLst>
          </p:cNvPr>
          <p:cNvSpPr>
            <a:spLocks noGrp="1"/>
          </p:cNvSpPr>
          <p:nvPr>
            <p:ph idx="1"/>
          </p:nvPr>
        </p:nvSpPr>
        <p:spPr/>
        <p:txBody>
          <a:bodyPr>
            <a:normAutofit/>
          </a:bodyPr>
          <a:lstStyle/>
          <a:p>
            <a:r>
              <a:rPr lang="en-US" dirty="0"/>
              <a:t>The Bayes’ theorem in practice:</a:t>
            </a:r>
          </a:p>
          <a:p>
            <a:r>
              <a:rPr lang="en-US" dirty="0"/>
              <a:t>“</a:t>
            </a:r>
            <a:r>
              <a:rPr lang="en-US" i="1" dirty="0"/>
              <a:t>The serum test screens pregnant women for babies with Down’s syndrome. The test is a very good one, but not perfect. Roughly 1% of babies have Down’s syndrome. If the baby has Down’s syndrome, there is a 90% chance that the result will be positive. If the baby is unaffected, there is still a 1% chance that the result will be positive. A pregnant woman has been tested and the result is positive.”</a:t>
            </a:r>
          </a:p>
          <a:p>
            <a:r>
              <a:rPr lang="en-US" dirty="0"/>
              <a:t>What is the chance that her baby actually has Down’s syndrome?</a:t>
            </a:r>
          </a:p>
          <a:p>
            <a:endParaRPr lang="en-US" dirty="0"/>
          </a:p>
          <a:p>
            <a:r>
              <a:rPr lang="en-US" dirty="0"/>
              <a:t>48%! This is non-intuitive, but the knowledge of the general probability of prevalence has revealed some interesting information!</a:t>
            </a:r>
          </a:p>
          <a:p>
            <a:endParaRPr lang="en-US" i="1" dirty="0"/>
          </a:p>
        </p:txBody>
      </p:sp>
    </p:spTree>
    <p:extLst>
      <p:ext uri="{BB962C8B-B14F-4D97-AF65-F5344CB8AC3E}">
        <p14:creationId xmlns:p14="http://schemas.microsoft.com/office/powerpoint/2010/main" val="263132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F8085-FA35-E142-A8AE-655A0B1B21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D28A44-B507-3B24-47DE-14AA9FBC9613}"/>
              </a:ext>
            </a:extLst>
          </p:cNvPr>
          <p:cNvSpPr>
            <a:spLocks noGrp="1"/>
          </p:cNvSpPr>
          <p:nvPr>
            <p:ph type="title"/>
          </p:nvPr>
        </p:nvSpPr>
        <p:spPr/>
        <p:txBody>
          <a:bodyPr/>
          <a:lstStyle/>
          <a:p>
            <a:r>
              <a:rPr lang="en-GB" dirty="0"/>
              <a:t>Bayes’ Theorem</a:t>
            </a:r>
          </a:p>
        </p:txBody>
      </p:sp>
      <p:sp>
        <p:nvSpPr>
          <p:cNvPr id="9" name="Content Placeholder 8">
            <a:extLst>
              <a:ext uri="{FF2B5EF4-FFF2-40B4-BE49-F238E27FC236}">
                <a16:creationId xmlns:a16="http://schemas.microsoft.com/office/drawing/2014/main" id="{03F62295-8D94-2DA2-C107-AE7B900B6215}"/>
              </a:ext>
            </a:extLst>
          </p:cNvPr>
          <p:cNvSpPr>
            <a:spLocks noGrp="1"/>
          </p:cNvSpPr>
          <p:nvPr>
            <p:ph idx="1"/>
          </p:nvPr>
        </p:nvSpPr>
        <p:spPr>
          <a:xfrm>
            <a:off x="913795" y="1732449"/>
            <a:ext cx="7131356" cy="4058751"/>
          </a:xfrm>
        </p:spPr>
        <p:txBody>
          <a:bodyPr/>
          <a:lstStyle/>
          <a:p>
            <a:r>
              <a:rPr lang="en-US" dirty="0"/>
              <a:t>This can be difficult to get your head around!</a:t>
            </a:r>
          </a:p>
          <a:p>
            <a:r>
              <a:rPr lang="en-US" dirty="0"/>
              <a:t>The important thing is this: we inform our probability estimate with prior information about the system </a:t>
            </a:r>
          </a:p>
          <a:p>
            <a:pPr lvl="1"/>
            <a:r>
              <a:rPr lang="en-US" dirty="0"/>
              <a:t>in this case how likely is a test to be correct AND how common is the diseases in the general population</a:t>
            </a:r>
            <a:endParaRPr lang="en-GB" dirty="0"/>
          </a:p>
        </p:txBody>
      </p:sp>
      <p:sp>
        <p:nvSpPr>
          <p:cNvPr id="11" name="TextBox 10">
            <a:extLst>
              <a:ext uri="{FF2B5EF4-FFF2-40B4-BE49-F238E27FC236}">
                <a16:creationId xmlns:a16="http://schemas.microsoft.com/office/drawing/2014/main" id="{C4A3DC27-C04B-69BF-0E11-91C596E6D4E2}"/>
              </a:ext>
            </a:extLst>
          </p:cNvPr>
          <p:cNvSpPr txBox="1"/>
          <p:nvPr/>
        </p:nvSpPr>
        <p:spPr>
          <a:xfrm>
            <a:off x="8380206" y="1732449"/>
            <a:ext cx="2775473" cy="997772"/>
          </a:xfrm>
          <a:prstGeom prst="rect">
            <a:avLst/>
          </a:prstGeom>
          <a:solidFill>
            <a:schemeClr val="tx1"/>
          </a:solidFill>
        </p:spPr>
        <p:txBody>
          <a:bodyPr wrap="square" rtlCol="0">
            <a:spAutoFit/>
          </a:bodyPr>
          <a:lstStyle/>
          <a:p>
            <a:endParaRPr lang="en-GB" dirty="0"/>
          </a:p>
        </p:txBody>
      </p:sp>
      <p:pic>
        <p:nvPicPr>
          <p:cNvPr id="10" name="Picture 9">
            <a:extLst>
              <a:ext uri="{FF2B5EF4-FFF2-40B4-BE49-F238E27FC236}">
                <a16:creationId xmlns:a16="http://schemas.microsoft.com/office/drawing/2014/main" id="{181B50D3-EE43-90A9-6CF9-C69DE706DE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36106" y="1973768"/>
            <a:ext cx="2084518" cy="556661"/>
          </a:xfrm>
          <a:prstGeom prst="rect">
            <a:avLst/>
          </a:prstGeom>
          <a:noFill/>
        </p:spPr>
      </p:pic>
    </p:spTree>
    <p:extLst>
      <p:ext uri="{BB962C8B-B14F-4D97-AF65-F5344CB8AC3E}">
        <p14:creationId xmlns:p14="http://schemas.microsoft.com/office/powerpoint/2010/main" val="1782744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1BB9F-F3AB-7F8A-9902-60B2BEF4CD98}"/>
              </a:ext>
            </a:extLst>
          </p:cNvPr>
          <p:cNvSpPr>
            <a:spLocks noGrp="1"/>
          </p:cNvSpPr>
          <p:nvPr>
            <p:ph type="title"/>
          </p:nvPr>
        </p:nvSpPr>
        <p:spPr/>
        <p:txBody>
          <a:bodyPr/>
          <a:lstStyle/>
          <a:p>
            <a:r>
              <a:rPr lang="en-GB" dirty="0"/>
              <a:t>Part 2: running a basic Bayesian model</a:t>
            </a:r>
          </a:p>
        </p:txBody>
      </p:sp>
      <p:sp>
        <p:nvSpPr>
          <p:cNvPr id="3" name="Content Placeholder 2">
            <a:extLst>
              <a:ext uri="{FF2B5EF4-FFF2-40B4-BE49-F238E27FC236}">
                <a16:creationId xmlns:a16="http://schemas.microsoft.com/office/drawing/2014/main" id="{465BD66D-C695-C633-45DB-78AE7E31FCA7}"/>
              </a:ext>
            </a:extLst>
          </p:cNvPr>
          <p:cNvSpPr>
            <a:spLocks noGrp="1"/>
          </p:cNvSpPr>
          <p:nvPr>
            <p:ph idx="1"/>
          </p:nvPr>
        </p:nvSpPr>
        <p:spPr/>
        <p:txBody>
          <a:bodyPr/>
          <a:lstStyle/>
          <a:p>
            <a:r>
              <a:rPr lang="en-GB" dirty="0"/>
              <a:t>Using prior information to inform out understanding of the data</a:t>
            </a:r>
          </a:p>
          <a:p>
            <a:endParaRPr lang="en-GB" dirty="0"/>
          </a:p>
        </p:txBody>
      </p:sp>
    </p:spTree>
    <p:extLst>
      <p:ext uri="{BB962C8B-B14F-4D97-AF65-F5344CB8AC3E}">
        <p14:creationId xmlns:p14="http://schemas.microsoft.com/office/powerpoint/2010/main" val="349868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CE3A0F79-EBB8-20B6-98FD-B60F9F9E3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9CE7B8-2FAE-DB93-9A7F-69187A582035}"/>
              </a:ext>
            </a:extLst>
          </p:cNvPr>
          <p:cNvSpPr>
            <a:spLocks noGrp="1"/>
          </p:cNvSpPr>
          <p:nvPr>
            <p:ph type="title"/>
          </p:nvPr>
        </p:nvSpPr>
        <p:spPr>
          <a:xfrm>
            <a:off x="913795" y="609600"/>
            <a:ext cx="5978072" cy="970450"/>
          </a:xfrm>
        </p:spPr>
        <p:txBody>
          <a:bodyPr>
            <a:normAutofit/>
          </a:bodyPr>
          <a:lstStyle/>
          <a:p>
            <a:pPr>
              <a:lnSpc>
                <a:spcPct val="90000"/>
              </a:lnSpc>
            </a:pPr>
            <a:r>
              <a:rPr lang="en-GB" sz="3100" dirty="0"/>
              <a:t>Bayesian Statistics</a:t>
            </a:r>
          </a:p>
        </p:txBody>
      </p:sp>
      <p:sp>
        <p:nvSpPr>
          <p:cNvPr id="3" name="Content Placeholder 2">
            <a:extLst>
              <a:ext uri="{FF2B5EF4-FFF2-40B4-BE49-F238E27FC236}">
                <a16:creationId xmlns:a16="http://schemas.microsoft.com/office/drawing/2014/main" id="{E3556A0A-2DC9-59F3-FBF6-35363BC780D7}"/>
              </a:ext>
            </a:extLst>
          </p:cNvPr>
          <p:cNvSpPr>
            <a:spLocks noGrp="1"/>
          </p:cNvSpPr>
          <p:nvPr>
            <p:ph idx="1"/>
          </p:nvPr>
        </p:nvSpPr>
        <p:spPr>
          <a:xfrm>
            <a:off x="913795" y="1828801"/>
            <a:ext cx="5978072" cy="3866048"/>
          </a:xfrm>
        </p:spPr>
        <p:txBody>
          <a:bodyPr anchor="ctr">
            <a:normAutofit/>
          </a:bodyPr>
          <a:lstStyle/>
          <a:p>
            <a:r>
              <a:rPr lang="en-US" dirty="0"/>
              <a:t>The basic process for making a Bayesian model works like this:</a:t>
            </a:r>
          </a:p>
          <a:p>
            <a:pPr lvl="1"/>
            <a:r>
              <a:rPr lang="en-US" dirty="0"/>
              <a:t>define the model  </a:t>
            </a:r>
          </a:p>
          <a:p>
            <a:pPr lvl="1"/>
            <a:r>
              <a:rPr lang="en-US" dirty="0"/>
              <a:t>define the priors  </a:t>
            </a:r>
          </a:p>
          <a:p>
            <a:pPr lvl="1"/>
            <a:r>
              <a:rPr lang="en-US" dirty="0"/>
              <a:t>run the model  </a:t>
            </a:r>
          </a:p>
          <a:p>
            <a:pPr lvl="1"/>
            <a:r>
              <a:rPr lang="en-US" dirty="0"/>
              <a:t>check model ran properly (convergence, fuzzy caterpillars </a:t>
            </a:r>
            <a:r>
              <a:rPr lang="en-US" dirty="0" err="1"/>
              <a:t>etc</a:t>
            </a:r>
            <a:r>
              <a:rPr lang="en-US" dirty="0"/>
              <a:t>)  </a:t>
            </a:r>
          </a:p>
          <a:p>
            <a:pPr lvl="1"/>
            <a:r>
              <a:rPr lang="en-US" dirty="0"/>
              <a:t>check parameter output  </a:t>
            </a:r>
          </a:p>
          <a:p>
            <a:pPr lvl="1"/>
            <a:r>
              <a:rPr lang="en-US" dirty="0"/>
              <a:t>make conclusions and plots</a:t>
            </a:r>
          </a:p>
          <a:p>
            <a:endParaRPr lang="en-US" i="1" dirty="0"/>
          </a:p>
        </p:txBody>
      </p:sp>
      <p:pic>
        <p:nvPicPr>
          <p:cNvPr id="5" name="Picture 4" descr="A cartoon of a person talking to a person&#10;&#10;AI-generated content may be incorrect.">
            <a:extLst>
              <a:ext uri="{FF2B5EF4-FFF2-40B4-BE49-F238E27FC236}">
                <a16:creationId xmlns:a16="http://schemas.microsoft.com/office/drawing/2014/main" id="{35E2A219-65EC-8D8D-BBED-FDD481869D36}"/>
              </a:ext>
            </a:extLst>
          </p:cNvPr>
          <p:cNvPicPr>
            <a:picLocks noChangeAspect="1"/>
          </p:cNvPicPr>
          <p:nvPr/>
        </p:nvPicPr>
        <p:blipFill>
          <a:blip r:embed="rId4">
            <a:extLst>
              <a:ext uri="{28A0092B-C50C-407E-A947-70E740481C1C}">
                <a14:useLocalDpi xmlns:a14="http://schemas.microsoft.com/office/drawing/2010/main" val="0"/>
              </a:ext>
            </a:extLst>
          </a:blip>
          <a:srcRect r="1" b="993"/>
          <a:stretch/>
        </p:blipFill>
        <p:spPr>
          <a:xfrm>
            <a:off x="7620351" y="10"/>
            <a:ext cx="4571649" cy="6857990"/>
          </a:xfrm>
          <a:prstGeom prst="rect">
            <a:avLst/>
          </a:prstGeom>
        </p:spPr>
      </p:pic>
      <p:pic>
        <p:nvPicPr>
          <p:cNvPr id="10" name="Picture 9">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
        <p:nvSpPr>
          <p:cNvPr id="6" name="TextBox 5">
            <a:extLst>
              <a:ext uri="{FF2B5EF4-FFF2-40B4-BE49-F238E27FC236}">
                <a16:creationId xmlns:a16="http://schemas.microsoft.com/office/drawing/2014/main" id="{0BD9654B-B8E8-1D59-4C5F-BD36646FC28F}"/>
              </a:ext>
            </a:extLst>
          </p:cNvPr>
          <p:cNvSpPr txBox="1"/>
          <p:nvPr/>
        </p:nvSpPr>
        <p:spPr>
          <a:xfrm>
            <a:off x="10963275" y="6677024"/>
            <a:ext cx="3162300" cy="230832"/>
          </a:xfrm>
          <a:prstGeom prst="rect">
            <a:avLst/>
          </a:prstGeom>
          <a:noFill/>
        </p:spPr>
        <p:txBody>
          <a:bodyPr wrap="square" rtlCol="0">
            <a:spAutoFit/>
          </a:bodyPr>
          <a:lstStyle/>
          <a:p>
            <a:r>
              <a:rPr lang="en-GB" sz="900" dirty="0">
                <a:solidFill>
                  <a:schemeClr val="bg1"/>
                </a:solidFill>
              </a:rPr>
              <a:t>https://xkcd.com/1132/</a:t>
            </a:r>
          </a:p>
        </p:txBody>
      </p:sp>
    </p:spTree>
    <p:extLst>
      <p:ext uri="{BB962C8B-B14F-4D97-AF65-F5344CB8AC3E}">
        <p14:creationId xmlns:p14="http://schemas.microsoft.com/office/powerpoint/2010/main" val="251552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8E7AB-9566-BC85-BB1E-866294C4FFC5}"/>
              </a:ext>
            </a:extLst>
          </p:cNvPr>
          <p:cNvSpPr>
            <a:spLocks noGrp="1"/>
          </p:cNvSpPr>
          <p:nvPr>
            <p:ph type="title"/>
          </p:nvPr>
        </p:nvSpPr>
        <p:spPr/>
        <p:txBody>
          <a:bodyPr/>
          <a:lstStyle/>
          <a:p>
            <a:r>
              <a:rPr lang="en-US" dirty="0"/>
              <a:t>Example Data</a:t>
            </a:r>
            <a:endParaRPr lang="en-GB" dirty="0"/>
          </a:p>
        </p:txBody>
      </p:sp>
      <p:sp>
        <p:nvSpPr>
          <p:cNvPr id="3" name="Content Placeholder 2">
            <a:extLst>
              <a:ext uri="{FF2B5EF4-FFF2-40B4-BE49-F238E27FC236}">
                <a16:creationId xmlns:a16="http://schemas.microsoft.com/office/drawing/2014/main" id="{3F5981F7-48AE-53AF-0400-D8C0348AC0D4}"/>
              </a:ext>
            </a:extLst>
          </p:cNvPr>
          <p:cNvSpPr>
            <a:spLocks noGrp="1"/>
          </p:cNvSpPr>
          <p:nvPr>
            <p:ph idx="1"/>
          </p:nvPr>
        </p:nvSpPr>
        <p:spPr>
          <a:xfrm>
            <a:off x="913795" y="1732449"/>
            <a:ext cx="5709427" cy="4058751"/>
          </a:xfrm>
        </p:spPr>
        <p:txBody>
          <a:bodyPr/>
          <a:lstStyle/>
          <a:p>
            <a:r>
              <a:rPr lang="en-GB" dirty="0"/>
              <a:t>A weather station in </a:t>
            </a:r>
            <a:r>
              <a:rPr lang="en-GB" dirty="0" err="1"/>
              <a:t>Kilpisjarvi</a:t>
            </a:r>
            <a:r>
              <a:rPr lang="en-GB" dirty="0"/>
              <a:t> (Finnish Lapland) has collected average summer temperature since 1954. We will analyse whether it has significantly changed over that period, and whether it has increased</a:t>
            </a:r>
          </a:p>
        </p:txBody>
      </p:sp>
      <p:pic>
        <p:nvPicPr>
          <p:cNvPr id="5" name="Picture 4">
            <a:extLst>
              <a:ext uri="{FF2B5EF4-FFF2-40B4-BE49-F238E27FC236}">
                <a16:creationId xmlns:a16="http://schemas.microsoft.com/office/drawing/2014/main" id="{1671B4AC-217C-592B-EC4D-F6E9370F6FE5}"/>
              </a:ext>
            </a:extLst>
          </p:cNvPr>
          <p:cNvPicPr>
            <a:picLocks noChangeAspect="1"/>
          </p:cNvPicPr>
          <p:nvPr/>
        </p:nvPicPr>
        <p:blipFill>
          <a:blip r:embed="rId2"/>
          <a:stretch>
            <a:fillRect/>
          </a:stretch>
        </p:blipFill>
        <p:spPr>
          <a:xfrm>
            <a:off x="1535540" y="3429000"/>
            <a:ext cx="4852008" cy="3244656"/>
          </a:xfrm>
          <a:prstGeom prst="rect">
            <a:avLst/>
          </a:prstGeom>
        </p:spPr>
      </p:pic>
    </p:spTree>
    <p:extLst>
      <p:ext uri="{BB962C8B-B14F-4D97-AF65-F5344CB8AC3E}">
        <p14:creationId xmlns:p14="http://schemas.microsoft.com/office/powerpoint/2010/main" val="1306039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190BB-5C20-CFF5-3E9A-DA7952D59F0C}"/>
              </a:ext>
            </a:extLst>
          </p:cNvPr>
          <p:cNvSpPr>
            <a:spLocks noGrp="1"/>
          </p:cNvSpPr>
          <p:nvPr>
            <p:ph type="title"/>
          </p:nvPr>
        </p:nvSpPr>
        <p:spPr/>
        <p:txBody>
          <a:bodyPr/>
          <a:lstStyle/>
          <a:p>
            <a:r>
              <a:rPr lang="en-GB" dirty="0"/>
              <a:t>Define the model</a:t>
            </a:r>
          </a:p>
        </p:txBody>
      </p:sp>
      <p:sp>
        <p:nvSpPr>
          <p:cNvPr id="3" name="Content Placeholder 2">
            <a:extLst>
              <a:ext uri="{FF2B5EF4-FFF2-40B4-BE49-F238E27FC236}">
                <a16:creationId xmlns:a16="http://schemas.microsoft.com/office/drawing/2014/main" id="{F234AA13-A460-9ACC-F497-655481ED9372}"/>
              </a:ext>
            </a:extLst>
          </p:cNvPr>
          <p:cNvSpPr>
            <a:spLocks noGrp="1"/>
          </p:cNvSpPr>
          <p:nvPr>
            <p:ph idx="1"/>
          </p:nvPr>
        </p:nvSpPr>
        <p:spPr/>
        <p:txBody>
          <a:bodyPr>
            <a:normAutofit lnSpcReduction="10000"/>
          </a:bodyPr>
          <a:lstStyle/>
          <a:p>
            <a:r>
              <a:rPr lang="en-US" dirty="0"/>
              <a:t>This follows many of the steps that we would use in any statistical test! These may include:</a:t>
            </a:r>
          </a:p>
          <a:p>
            <a:pPr lvl="1"/>
            <a:r>
              <a:rPr lang="en-US" dirty="0"/>
              <a:t>Check your data for errors or large outliers! Plot all predictors as histograms, plot against your response variable</a:t>
            </a:r>
          </a:p>
          <a:p>
            <a:pPr lvl="1"/>
            <a:r>
              <a:rPr lang="en-US" dirty="0"/>
              <a:t>Make exploratory plots. Think about what you might expect your answer to look like. Are there obvious relationships? Are they positive or negative?</a:t>
            </a:r>
          </a:p>
          <a:p>
            <a:pPr lvl="1"/>
            <a:r>
              <a:rPr lang="en-US" dirty="0"/>
              <a:t>Sketch your model. Where might there be interactions or non-linear effects?</a:t>
            </a:r>
          </a:p>
          <a:p>
            <a:pPr lvl="1"/>
            <a:r>
              <a:rPr lang="en-US" dirty="0"/>
              <a:t>What kind of distribution does your response variable have? Is it binomial, continuous, count, survival, nominal etc.? </a:t>
            </a:r>
          </a:p>
          <a:p>
            <a:pPr lvl="1"/>
            <a:r>
              <a:rPr lang="en-US" dirty="0"/>
              <a:t>Look at your explanatory variables, is there heavy skew, bimodal distributions or anything that might need to be accounted for?</a:t>
            </a:r>
          </a:p>
          <a:p>
            <a:pPr lvl="1"/>
            <a:r>
              <a:rPr lang="en-US" dirty="0"/>
              <a:t>Are there any data structures that need to be included? Are observations independent or grouped? Are random or phylogenetic effects needed?</a:t>
            </a:r>
          </a:p>
          <a:p>
            <a:pPr lvl="1"/>
            <a:endParaRPr lang="en-GB" dirty="0"/>
          </a:p>
        </p:txBody>
      </p:sp>
    </p:spTree>
    <p:extLst>
      <p:ext uri="{BB962C8B-B14F-4D97-AF65-F5344CB8AC3E}">
        <p14:creationId xmlns:p14="http://schemas.microsoft.com/office/powerpoint/2010/main" val="2972920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232AA-73BD-75F3-20FC-1FCB19209A1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9BFA1A-5A35-BE26-2E7E-70513B3B6473}"/>
              </a:ext>
            </a:extLst>
          </p:cNvPr>
          <p:cNvSpPr>
            <a:spLocks noGrp="1"/>
          </p:cNvSpPr>
          <p:nvPr>
            <p:ph idx="1"/>
          </p:nvPr>
        </p:nvSpPr>
        <p:spPr/>
        <p:txBody>
          <a:bodyPr>
            <a:normAutofit/>
          </a:bodyPr>
          <a:lstStyle/>
          <a:p>
            <a:pPr lvl="1"/>
            <a:r>
              <a:rPr lang="en-GB" dirty="0"/>
              <a:t>This looks linear to me! I could use a normal linear regression with a frequentist approach, but I’ve decided to use a Bayesian approach.</a:t>
            </a:r>
          </a:p>
          <a:p>
            <a:pPr lvl="1"/>
            <a:r>
              <a:rPr lang="en-GB" dirty="0"/>
              <a:t>What does a linear model look like?</a:t>
            </a:r>
          </a:p>
          <a:p>
            <a:pPr lvl="1"/>
            <a:endParaRPr lang="en-GB" dirty="0"/>
          </a:p>
          <a:p>
            <a:pPr lvl="1"/>
            <a:endParaRPr lang="en-GB" dirty="0"/>
          </a:p>
          <a:p>
            <a:pPr lvl="1"/>
            <a:endParaRPr lang="en-GB" dirty="0"/>
          </a:p>
          <a:p>
            <a:pPr lvl="1"/>
            <a:r>
              <a:rPr lang="en-GB" dirty="0"/>
              <a:t>y ~ a(x) + b -&gt; </a:t>
            </a:r>
          </a:p>
          <a:p>
            <a:pPr lvl="2"/>
            <a:r>
              <a:rPr lang="en-GB" dirty="0"/>
              <a:t>b is the intercept</a:t>
            </a:r>
          </a:p>
          <a:p>
            <a:pPr lvl="2"/>
            <a:r>
              <a:rPr lang="en-GB" dirty="0"/>
              <a:t>a is the slope of the line</a:t>
            </a:r>
          </a:p>
        </p:txBody>
      </p:sp>
      <p:pic>
        <p:nvPicPr>
          <p:cNvPr id="26" name="Picture 25">
            <a:extLst>
              <a:ext uri="{FF2B5EF4-FFF2-40B4-BE49-F238E27FC236}">
                <a16:creationId xmlns:a16="http://schemas.microsoft.com/office/drawing/2014/main" id="{632E4857-A648-0D3D-4439-E643C9894B96}"/>
              </a:ext>
            </a:extLst>
          </p:cNvPr>
          <p:cNvPicPr>
            <a:picLocks noChangeAspect="1"/>
          </p:cNvPicPr>
          <p:nvPr/>
        </p:nvPicPr>
        <p:blipFill>
          <a:blip r:embed="rId3"/>
          <a:stretch>
            <a:fillRect/>
          </a:stretch>
        </p:blipFill>
        <p:spPr>
          <a:xfrm>
            <a:off x="5646420" y="2302151"/>
            <a:ext cx="4998719" cy="3342765"/>
          </a:xfrm>
          <a:prstGeom prst="rect">
            <a:avLst/>
          </a:prstGeom>
        </p:spPr>
      </p:pic>
      <p:sp>
        <p:nvSpPr>
          <p:cNvPr id="2" name="Title 1">
            <a:extLst>
              <a:ext uri="{FF2B5EF4-FFF2-40B4-BE49-F238E27FC236}">
                <a16:creationId xmlns:a16="http://schemas.microsoft.com/office/drawing/2014/main" id="{2CCDC389-C3D1-08F8-9154-C092AA22AFB4}"/>
              </a:ext>
            </a:extLst>
          </p:cNvPr>
          <p:cNvSpPr>
            <a:spLocks noGrp="1"/>
          </p:cNvSpPr>
          <p:nvPr>
            <p:ph type="title"/>
          </p:nvPr>
        </p:nvSpPr>
        <p:spPr/>
        <p:txBody>
          <a:bodyPr/>
          <a:lstStyle/>
          <a:p>
            <a:r>
              <a:rPr lang="en-GB" dirty="0"/>
              <a:t>Define the model</a:t>
            </a:r>
          </a:p>
        </p:txBody>
      </p:sp>
      <p:cxnSp>
        <p:nvCxnSpPr>
          <p:cNvPr id="7" name="Straight Connector 6">
            <a:extLst>
              <a:ext uri="{FF2B5EF4-FFF2-40B4-BE49-F238E27FC236}">
                <a16:creationId xmlns:a16="http://schemas.microsoft.com/office/drawing/2014/main" id="{77293992-CE11-F6BC-6E2E-67724DE6BEAB}"/>
              </a:ext>
            </a:extLst>
          </p:cNvPr>
          <p:cNvCxnSpPr>
            <a:cxnSpLocks/>
          </p:cNvCxnSpPr>
          <p:nvPr/>
        </p:nvCxnSpPr>
        <p:spPr>
          <a:xfrm flipV="1">
            <a:off x="6339840" y="2613660"/>
            <a:ext cx="4030980" cy="1905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3AC88B7-4A54-074F-A066-4896CE2F8CE0}"/>
              </a:ext>
            </a:extLst>
          </p:cNvPr>
          <p:cNvCxnSpPr>
            <a:cxnSpLocks/>
          </p:cNvCxnSpPr>
          <p:nvPr/>
        </p:nvCxnSpPr>
        <p:spPr>
          <a:xfrm flipV="1">
            <a:off x="9974580" y="2804160"/>
            <a:ext cx="0" cy="1348740"/>
          </a:xfrm>
          <a:prstGeom prst="line">
            <a:avLst/>
          </a:prstGeom>
          <a:ln w="28575">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6F2F19-85B0-4064-451E-EF97376EC407}"/>
              </a:ext>
            </a:extLst>
          </p:cNvPr>
          <p:cNvCxnSpPr>
            <a:cxnSpLocks/>
          </p:cNvCxnSpPr>
          <p:nvPr/>
        </p:nvCxnSpPr>
        <p:spPr>
          <a:xfrm flipH="1">
            <a:off x="7170420" y="4152900"/>
            <a:ext cx="2804160" cy="0"/>
          </a:xfrm>
          <a:prstGeom prst="line">
            <a:avLst/>
          </a:prstGeom>
          <a:ln w="28575">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3C7EB9F-6934-11FF-6403-4670AC10D8B9}"/>
              </a:ext>
            </a:extLst>
          </p:cNvPr>
          <p:cNvSpPr/>
          <p:nvPr/>
        </p:nvSpPr>
        <p:spPr>
          <a:xfrm flipH="1" flipV="1">
            <a:off x="6233160" y="4411980"/>
            <a:ext cx="213359" cy="213360"/>
          </a:xfrm>
          <a:prstGeom prst="ellipse">
            <a:avLst/>
          </a:prstGeom>
          <a:noFill/>
          <a:ln w="19050">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9BCF3DC1-23F5-8088-2B4F-1FB5A6A67225}"/>
              </a:ext>
            </a:extLst>
          </p:cNvPr>
          <p:cNvCxnSpPr>
            <a:cxnSpLocks/>
          </p:cNvCxnSpPr>
          <p:nvPr/>
        </p:nvCxnSpPr>
        <p:spPr>
          <a:xfrm flipV="1">
            <a:off x="3526031" y="4518660"/>
            <a:ext cx="2813808" cy="80761"/>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5F778E3-D253-C4FF-C9E9-5A0895A47FAA}"/>
              </a:ext>
            </a:extLst>
          </p:cNvPr>
          <p:cNvCxnSpPr>
            <a:cxnSpLocks/>
          </p:cNvCxnSpPr>
          <p:nvPr/>
        </p:nvCxnSpPr>
        <p:spPr>
          <a:xfrm flipV="1">
            <a:off x="4130040" y="4234938"/>
            <a:ext cx="5074920" cy="786643"/>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439D416F-3779-B7B5-2464-68C974B44137}"/>
              </a:ext>
            </a:extLst>
          </p:cNvPr>
          <p:cNvPicPr>
            <a:picLocks noChangeAspect="1"/>
          </p:cNvPicPr>
          <p:nvPr/>
        </p:nvPicPr>
        <p:blipFill>
          <a:blip r:embed="rId4"/>
          <a:stretch>
            <a:fillRect/>
          </a:stretch>
        </p:blipFill>
        <p:spPr>
          <a:xfrm>
            <a:off x="3044838" y="4059506"/>
            <a:ext cx="1457528" cy="352474"/>
          </a:xfrm>
          <a:prstGeom prst="rect">
            <a:avLst/>
          </a:prstGeom>
        </p:spPr>
      </p:pic>
    </p:spTree>
    <p:extLst>
      <p:ext uri="{BB962C8B-B14F-4D97-AF65-F5344CB8AC3E}">
        <p14:creationId xmlns:p14="http://schemas.microsoft.com/office/powerpoint/2010/main" val="1544353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1EE3-07C1-4644-5EA1-583AAB10FA52}"/>
              </a:ext>
            </a:extLst>
          </p:cNvPr>
          <p:cNvSpPr>
            <a:spLocks noGrp="1"/>
          </p:cNvSpPr>
          <p:nvPr>
            <p:ph type="title"/>
          </p:nvPr>
        </p:nvSpPr>
        <p:spPr/>
        <p:txBody>
          <a:bodyPr/>
          <a:lstStyle/>
          <a:p>
            <a:r>
              <a:rPr lang="en-GB" dirty="0"/>
              <a:t>Build and run the model</a:t>
            </a:r>
          </a:p>
        </p:txBody>
      </p:sp>
      <p:sp>
        <p:nvSpPr>
          <p:cNvPr id="3" name="Content Placeholder 2">
            <a:extLst>
              <a:ext uri="{FF2B5EF4-FFF2-40B4-BE49-F238E27FC236}">
                <a16:creationId xmlns:a16="http://schemas.microsoft.com/office/drawing/2014/main" id="{0FDAE8C1-E71A-E7E8-9324-5418D3D55141}"/>
              </a:ext>
            </a:extLst>
          </p:cNvPr>
          <p:cNvSpPr>
            <a:spLocks noGrp="1"/>
          </p:cNvSpPr>
          <p:nvPr>
            <p:ph idx="1"/>
          </p:nvPr>
        </p:nvSpPr>
        <p:spPr>
          <a:xfrm>
            <a:off x="913795" y="1732449"/>
            <a:ext cx="10353762" cy="4515951"/>
          </a:xfrm>
        </p:spPr>
        <p:txBody>
          <a:bodyPr>
            <a:normAutofit fontScale="92500" lnSpcReduction="10000"/>
          </a:bodyPr>
          <a:lstStyle/>
          <a:p>
            <a:r>
              <a:rPr lang="en-US" dirty="0"/>
              <a:t>Now we need to build our model in R!</a:t>
            </a:r>
          </a:p>
          <a:p>
            <a:r>
              <a:rPr lang="en-US" dirty="0"/>
              <a:t>Side note: There are several packages in R that can run Bayesian models. They all use the same mathematical approach, but the algorithms and methods used to calculate solutions differ.</a:t>
            </a:r>
          </a:p>
          <a:p>
            <a:pPr lvl="1">
              <a:spcAft>
                <a:spcPts val="0"/>
              </a:spcAft>
            </a:pPr>
            <a:r>
              <a:rPr lang="en-US" dirty="0" err="1"/>
              <a:t>Rjags</a:t>
            </a:r>
            <a:endParaRPr lang="en-US" dirty="0"/>
          </a:p>
          <a:p>
            <a:pPr lvl="1">
              <a:spcAft>
                <a:spcPts val="0"/>
              </a:spcAft>
            </a:pPr>
            <a:r>
              <a:rPr lang="en-US" dirty="0" err="1"/>
              <a:t>Rstan</a:t>
            </a:r>
            <a:endParaRPr lang="en-US" dirty="0"/>
          </a:p>
          <a:p>
            <a:pPr lvl="1">
              <a:spcAft>
                <a:spcPts val="0"/>
              </a:spcAft>
            </a:pPr>
            <a:r>
              <a:rPr lang="en-GB" dirty="0" err="1"/>
              <a:t>rstanarm</a:t>
            </a:r>
            <a:r>
              <a:rPr lang="en-GB" dirty="0"/>
              <a:t> </a:t>
            </a:r>
            <a:endParaRPr lang="en-US" dirty="0"/>
          </a:p>
          <a:p>
            <a:pPr lvl="1">
              <a:spcAft>
                <a:spcPts val="0"/>
              </a:spcAft>
            </a:pPr>
            <a:r>
              <a:rPr lang="en-GB" dirty="0"/>
              <a:t>brms</a:t>
            </a:r>
            <a:endParaRPr lang="en-US" dirty="0"/>
          </a:p>
          <a:p>
            <a:pPr lvl="1">
              <a:spcAft>
                <a:spcPts val="0"/>
              </a:spcAft>
            </a:pPr>
            <a:r>
              <a:rPr lang="en-US" dirty="0"/>
              <a:t>R2OpenBUGS</a:t>
            </a:r>
          </a:p>
          <a:p>
            <a:pPr lvl="1">
              <a:spcAft>
                <a:spcPts val="0"/>
              </a:spcAft>
            </a:pPr>
            <a:r>
              <a:rPr lang="en-US" dirty="0" err="1"/>
              <a:t>LaplacesDemon</a:t>
            </a:r>
            <a:endParaRPr lang="en-US" dirty="0"/>
          </a:p>
          <a:p>
            <a:pPr lvl="1"/>
            <a:r>
              <a:rPr lang="en-US" dirty="0"/>
              <a:t>And probably more….</a:t>
            </a:r>
          </a:p>
          <a:p>
            <a:r>
              <a:rPr lang="en-US" dirty="0"/>
              <a:t>Some are very technical and require a lot of work to run. Some hide a lot of the Bayesian aspects to make it look more like a standard GLM model. Which you use is up to you, but I really dislike packages that “pretend” they’re frequentist so they look more friendly, I would advise to avoid them</a:t>
            </a:r>
          </a:p>
          <a:p>
            <a:r>
              <a:rPr lang="en-US" dirty="0"/>
              <a:t>Nearly all major packages are based on stan, which is what we’re going to use.</a:t>
            </a:r>
          </a:p>
          <a:p>
            <a:endParaRPr lang="en-GB" dirty="0"/>
          </a:p>
        </p:txBody>
      </p:sp>
    </p:spTree>
    <p:extLst>
      <p:ext uri="{BB962C8B-B14F-4D97-AF65-F5344CB8AC3E}">
        <p14:creationId xmlns:p14="http://schemas.microsoft.com/office/powerpoint/2010/main" val="3837249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5C65E-815A-62EA-C74D-5DD11E8CAF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471F91-3C68-A519-AC59-217EC8B7E137}"/>
              </a:ext>
            </a:extLst>
          </p:cNvPr>
          <p:cNvSpPr>
            <a:spLocks noGrp="1"/>
          </p:cNvSpPr>
          <p:nvPr>
            <p:ph type="title"/>
          </p:nvPr>
        </p:nvSpPr>
        <p:spPr/>
        <p:txBody>
          <a:bodyPr/>
          <a:lstStyle/>
          <a:p>
            <a:r>
              <a:rPr lang="en-GB" dirty="0"/>
              <a:t>Build and run the model</a:t>
            </a:r>
          </a:p>
        </p:txBody>
      </p:sp>
      <p:sp>
        <p:nvSpPr>
          <p:cNvPr id="3" name="Content Placeholder 2">
            <a:extLst>
              <a:ext uri="{FF2B5EF4-FFF2-40B4-BE49-F238E27FC236}">
                <a16:creationId xmlns:a16="http://schemas.microsoft.com/office/drawing/2014/main" id="{A2CA1643-E137-72C1-2582-3F01944EAAFD}"/>
              </a:ext>
            </a:extLst>
          </p:cNvPr>
          <p:cNvSpPr>
            <a:spLocks noGrp="1"/>
          </p:cNvSpPr>
          <p:nvPr>
            <p:ph idx="1"/>
          </p:nvPr>
        </p:nvSpPr>
        <p:spPr>
          <a:xfrm>
            <a:off x="913795" y="1732449"/>
            <a:ext cx="5917311" cy="4515951"/>
          </a:xfrm>
        </p:spPr>
        <p:txBody>
          <a:bodyPr>
            <a:normAutofit fontScale="92500" lnSpcReduction="10000"/>
          </a:bodyPr>
          <a:lstStyle/>
          <a:p>
            <a:r>
              <a:rPr lang="en-GB" dirty="0"/>
              <a:t>We are going to use </a:t>
            </a:r>
            <a:r>
              <a:rPr lang="en-GB" dirty="0" err="1"/>
              <a:t>rstan</a:t>
            </a:r>
            <a:r>
              <a:rPr lang="en-GB" dirty="0"/>
              <a:t>!</a:t>
            </a:r>
          </a:p>
          <a:p>
            <a:r>
              <a:rPr lang="en-GB" dirty="0"/>
              <a:t>It runs C++ in the background, </a:t>
            </a:r>
            <a:r>
              <a:rPr lang="en-GB" dirty="0" err="1"/>
              <a:t>rstan</a:t>
            </a:r>
            <a:r>
              <a:rPr lang="en-GB" dirty="0"/>
              <a:t> is just the R wrapper on the top</a:t>
            </a:r>
          </a:p>
          <a:p>
            <a:r>
              <a:rPr lang="en-GB" dirty="0"/>
              <a:t>It is extremely fast, powerful and flexible, BUT requires </a:t>
            </a:r>
            <a:r>
              <a:rPr lang="en-GB" dirty="0" err="1"/>
              <a:t>asome</a:t>
            </a:r>
            <a:r>
              <a:rPr lang="en-GB" dirty="0"/>
              <a:t> knowledge and work to get it to work</a:t>
            </a:r>
          </a:p>
          <a:p>
            <a:r>
              <a:rPr lang="en-GB" dirty="0"/>
              <a:t>Many (if not most) Bayesian packages are based on stan, but are simplified</a:t>
            </a:r>
          </a:p>
          <a:p>
            <a:r>
              <a:rPr lang="en-GB" dirty="0"/>
              <a:t>I will teach using stan, because</a:t>
            </a:r>
          </a:p>
          <a:p>
            <a:pPr lvl="1"/>
            <a:r>
              <a:rPr lang="en-GB" dirty="0"/>
              <a:t>All the major principles are the same across packages</a:t>
            </a:r>
          </a:p>
          <a:p>
            <a:pPr lvl="1"/>
            <a:r>
              <a:rPr lang="en-GB" dirty="0"/>
              <a:t>It forces you to be specific and to understand all the major components of a </a:t>
            </a:r>
            <a:r>
              <a:rPr lang="en-GB" dirty="0" err="1"/>
              <a:t>Bayesina</a:t>
            </a:r>
            <a:r>
              <a:rPr lang="en-GB" dirty="0"/>
              <a:t> model</a:t>
            </a:r>
          </a:p>
          <a:p>
            <a:pPr lvl="1"/>
            <a:r>
              <a:rPr lang="en-GB" dirty="0"/>
              <a:t>If you understand </a:t>
            </a:r>
            <a:r>
              <a:rPr lang="en-GB" dirty="0" err="1"/>
              <a:t>rstan</a:t>
            </a:r>
            <a:r>
              <a:rPr lang="en-GB" dirty="0"/>
              <a:t>, then many other packages are very similar, but easier!</a:t>
            </a:r>
          </a:p>
        </p:txBody>
      </p:sp>
      <p:pic>
        <p:nvPicPr>
          <p:cNvPr id="5" name="Picture 4">
            <a:extLst>
              <a:ext uri="{FF2B5EF4-FFF2-40B4-BE49-F238E27FC236}">
                <a16:creationId xmlns:a16="http://schemas.microsoft.com/office/drawing/2014/main" id="{0FEFEB2A-2A42-38A4-EC9A-2C685F4027A4}"/>
              </a:ext>
            </a:extLst>
          </p:cNvPr>
          <p:cNvPicPr>
            <a:picLocks noChangeAspect="1"/>
          </p:cNvPicPr>
          <p:nvPr/>
        </p:nvPicPr>
        <p:blipFill>
          <a:blip r:embed="rId2"/>
          <a:stretch>
            <a:fillRect/>
          </a:stretch>
        </p:blipFill>
        <p:spPr>
          <a:xfrm>
            <a:off x="7042969" y="1732449"/>
            <a:ext cx="4582164" cy="3400900"/>
          </a:xfrm>
          <a:prstGeom prst="rect">
            <a:avLst/>
          </a:prstGeom>
        </p:spPr>
      </p:pic>
    </p:spTree>
    <p:extLst>
      <p:ext uri="{BB962C8B-B14F-4D97-AF65-F5344CB8AC3E}">
        <p14:creationId xmlns:p14="http://schemas.microsoft.com/office/powerpoint/2010/main" val="1984548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7A59776-5948-400C-9935-7464561E8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32A8EE-F7AD-4FC6-B296-53A6DB97449D}"/>
              </a:ext>
            </a:extLst>
          </p:cNvPr>
          <p:cNvSpPr>
            <a:spLocks noGrp="1"/>
          </p:cNvSpPr>
          <p:nvPr>
            <p:ph sz="half" idx="1"/>
          </p:nvPr>
        </p:nvSpPr>
        <p:spPr>
          <a:xfrm>
            <a:off x="950382" y="1304818"/>
            <a:ext cx="10525852" cy="2147933"/>
          </a:xfrm>
        </p:spPr>
        <p:txBody>
          <a:bodyPr vert="horz" lIns="91440" tIns="45720" rIns="91440" bIns="45720" rtlCol="0" anchor="ctr">
            <a:normAutofit/>
          </a:bodyPr>
          <a:lstStyle/>
          <a:p>
            <a:r>
              <a:rPr lang="en-US" sz="1800" b="1" dirty="0"/>
              <a:t>Henry Häkkinen</a:t>
            </a:r>
          </a:p>
          <a:p>
            <a:pPr lvl="1"/>
            <a:r>
              <a:rPr lang="en-US" dirty="0"/>
              <a:t>Post-Doc studying the effects of  climate change on seabirds and how to plan effective conservation. Latterly branched out into impacts of renewable energy on biodiversity.</a:t>
            </a:r>
          </a:p>
        </p:txBody>
      </p:sp>
      <p:pic>
        <p:nvPicPr>
          <p:cNvPr id="5" name="Picture 4" descr="A bird standing on a rock&#10;&#10;AI-generated content may be incorrect.">
            <a:extLst>
              <a:ext uri="{FF2B5EF4-FFF2-40B4-BE49-F238E27FC236}">
                <a16:creationId xmlns:a16="http://schemas.microsoft.com/office/drawing/2014/main" id="{1460135E-26C4-5BD7-C1DE-0A8B8104B2B0}"/>
              </a:ext>
            </a:extLst>
          </p:cNvPr>
          <p:cNvPicPr>
            <a:picLocks noChangeAspect="1"/>
          </p:cNvPicPr>
          <p:nvPr/>
        </p:nvPicPr>
        <p:blipFill>
          <a:blip r:embed="rId4">
            <a:extLst>
              <a:ext uri="{28A0092B-C50C-407E-A947-70E740481C1C}">
                <a14:useLocalDpi xmlns:a14="http://schemas.microsoft.com/office/drawing/2010/main" val="0"/>
              </a:ext>
            </a:extLst>
          </a:blip>
          <a:srcRect l="281" r="11763" b="-1"/>
          <a:stretch/>
        </p:blipFill>
        <p:spPr>
          <a:xfrm>
            <a:off x="895352" y="3225959"/>
            <a:ext cx="3340921" cy="2677887"/>
          </a:xfrm>
          <a:prstGeom prst="roundRect">
            <a:avLst>
              <a:gd name="adj" fmla="val 0"/>
            </a:avLst>
          </a:prstGeom>
          <a:ln w="38100">
            <a:noFill/>
          </a:ln>
          <a:effectLst>
            <a:innerShdw blurRad="57150" dist="38100" dir="14460000">
              <a:srgbClr val="000000">
                <a:alpha val="70000"/>
              </a:srgbClr>
            </a:innerShdw>
          </a:effectLst>
        </p:spPr>
      </p:pic>
      <p:pic>
        <p:nvPicPr>
          <p:cNvPr id="14" name="Content Placeholder 13" descr="A person sitting on a rock by the ocean&#10;&#10;Description automatically generated with medium confidence">
            <a:extLst>
              <a:ext uri="{FF2B5EF4-FFF2-40B4-BE49-F238E27FC236}">
                <a16:creationId xmlns:a16="http://schemas.microsoft.com/office/drawing/2014/main" id="{786B1E51-78CF-4CA2-940E-D5DE7616420B}"/>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rcRect l="10264" r="-2" b="-2"/>
          <a:stretch/>
        </p:blipFill>
        <p:spPr>
          <a:xfrm>
            <a:off x="4413020" y="3225959"/>
            <a:ext cx="3337560" cy="2677887"/>
          </a:xfrm>
          <a:prstGeom prst="roundRect">
            <a:avLst>
              <a:gd name="adj" fmla="val 0"/>
            </a:avLst>
          </a:prstGeom>
          <a:ln w="38100">
            <a:noFill/>
          </a:ln>
          <a:effectLst>
            <a:innerShdw blurRad="57150" dist="38100" dir="14460000">
              <a:srgbClr val="000000">
                <a:alpha val="70000"/>
              </a:srgbClr>
            </a:innerShdw>
          </a:effectLst>
        </p:spPr>
      </p:pic>
      <p:pic>
        <p:nvPicPr>
          <p:cNvPr id="7" name="Picture 6" descr="A large group of birds on a rock&#10;&#10;AI-generated content may be incorrect.">
            <a:extLst>
              <a:ext uri="{FF2B5EF4-FFF2-40B4-BE49-F238E27FC236}">
                <a16:creationId xmlns:a16="http://schemas.microsoft.com/office/drawing/2014/main" id="{FD0186FE-ADAD-90FE-18AC-FF8E3CAE0927}"/>
              </a:ext>
            </a:extLst>
          </p:cNvPr>
          <p:cNvPicPr>
            <a:picLocks noChangeAspect="1"/>
          </p:cNvPicPr>
          <p:nvPr/>
        </p:nvPicPr>
        <p:blipFill>
          <a:blip r:embed="rId6">
            <a:extLst>
              <a:ext uri="{28A0092B-C50C-407E-A947-70E740481C1C}">
                <a14:useLocalDpi xmlns:a14="http://schemas.microsoft.com/office/drawing/2010/main" val="0"/>
              </a:ext>
            </a:extLst>
          </a:blip>
          <a:srcRect t="945" r="1" b="1"/>
          <a:stretch/>
        </p:blipFill>
        <p:spPr>
          <a:xfrm>
            <a:off x="7927327" y="3225959"/>
            <a:ext cx="3337560" cy="2677887"/>
          </a:xfrm>
          <a:prstGeom prst="roundRect">
            <a:avLst>
              <a:gd name="adj" fmla="val 0"/>
            </a:avLst>
          </a:prstGeom>
          <a:ln w="38100">
            <a:noFill/>
          </a:ln>
          <a:effectLst>
            <a:innerShdw blurRad="57150" dist="38100" dir="14460000">
              <a:srgbClr val="000000">
                <a:alpha val="70000"/>
              </a:srgbClr>
            </a:innerShdw>
          </a:effectLst>
        </p:spPr>
      </p:pic>
      <p:sp>
        <p:nvSpPr>
          <p:cNvPr id="8" name="Title 1">
            <a:extLst>
              <a:ext uri="{FF2B5EF4-FFF2-40B4-BE49-F238E27FC236}">
                <a16:creationId xmlns:a16="http://schemas.microsoft.com/office/drawing/2014/main" id="{B7913410-368A-5909-6CF2-10C4469A951C}"/>
              </a:ext>
            </a:extLst>
          </p:cNvPr>
          <p:cNvSpPr txBox="1">
            <a:spLocks/>
          </p:cNvSpPr>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Intro</a:t>
            </a:r>
            <a:endParaRPr lang="en-GB" dirty="0"/>
          </a:p>
        </p:txBody>
      </p:sp>
    </p:spTree>
    <p:extLst>
      <p:ext uri="{BB962C8B-B14F-4D97-AF65-F5344CB8AC3E}">
        <p14:creationId xmlns:p14="http://schemas.microsoft.com/office/powerpoint/2010/main" val="1318542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8F720-0287-CF9B-E360-75DCB0937B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863CC5-4F52-2627-2AAB-DE9A71450942}"/>
              </a:ext>
            </a:extLst>
          </p:cNvPr>
          <p:cNvSpPr>
            <a:spLocks noGrp="1"/>
          </p:cNvSpPr>
          <p:nvPr>
            <p:ph type="title"/>
          </p:nvPr>
        </p:nvSpPr>
        <p:spPr/>
        <p:txBody>
          <a:bodyPr/>
          <a:lstStyle/>
          <a:p>
            <a:r>
              <a:rPr lang="en-GB" dirty="0"/>
              <a:t>Build and run the model</a:t>
            </a:r>
          </a:p>
        </p:txBody>
      </p:sp>
      <p:sp>
        <p:nvSpPr>
          <p:cNvPr id="3" name="Content Placeholder 2">
            <a:extLst>
              <a:ext uri="{FF2B5EF4-FFF2-40B4-BE49-F238E27FC236}">
                <a16:creationId xmlns:a16="http://schemas.microsoft.com/office/drawing/2014/main" id="{272D5412-271F-E586-4C0E-723098CA1F35}"/>
              </a:ext>
            </a:extLst>
          </p:cNvPr>
          <p:cNvSpPr>
            <a:spLocks noGrp="1"/>
          </p:cNvSpPr>
          <p:nvPr>
            <p:ph idx="1"/>
          </p:nvPr>
        </p:nvSpPr>
        <p:spPr>
          <a:xfrm>
            <a:off x="913795" y="1732449"/>
            <a:ext cx="5917311" cy="4515951"/>
          </a:xfrm>
        </p:spPr>
        <p:txBody>
          <a:bodyPr>
            <a:normAutofit/>
          </a:bodyPr>
          <a:lstStyle/>
          <a:p>
            <a:r>
              <a:rPr lang="en-GB" dirty="0"/>
              <a:t>Stan has three parts to a model</a:t>
            </a:r>
          </a:p>
          <a:p>
            <a:r>
              <a:rPr lang="en-GB" dirty="0"/>
              <a:t>Data: we have to state all the relevant parameters, including sample size! WE have to declare what type of data it is.</a:t>
            </a:r>
          </a:p>
          <a:p>
            <a:r>
              <a:rPr lang="en-GB" dirty="0"/>
              <a:t>Parameters: we have to declare all the parameters in the model, and an error term</a:t>
            </a:r>
          </a:p>
          <a:p>
            <a:r>
              <a:rPr lang="en-GB" dirty="0"/>
              <a:t>Model: we have to declare the formula for our model, and our model priors.</a:t>
            </a:r>
          </a:p>
          <a:p>
            <a:r>
              <a:rPr lang="en-GB" dirty="0"/>
              <a:t>For most common models, you can find many examples on line.</a:t>
            </a:r>
          </a:p>
        </p:txBody>
      </p:sp>
      <p:pic>
        <p:nvPicPr>
          <p:cNvPr id="5" name="Picture 4">
            <a:extLst>
              <a:ext uri="{FF2B5EF4-FFF2-40B4-BE49-F238E27FC236}">
                <a16:creationId xmlns:a16="http://schemas.microsoft.com/office/drawing/2014/main" id="{D879BCA9-7B3A-AAFD-1C3A-C72355C7A270}"/>
              </a:ext>
            </a:extLst>
          </p:cNvPr>
          <p:cNvPicPr>
            <a:picLocks noChangeAspect="1"/>
          </p:cNvPicPr>
          <p:nvPr/>
        </p:nvPicPr>
        <p:blipFill>
          <a:blip r:embed="rId2"/>
          <a:srcRect b="66484"/>
          <a:stretch>
            <a:fillRect/>
          </a:stretch>
        </p:blipFill>
        <p:spPr>
          <a:xfrm>
            <a:off x="7042969" y="1732449"/>
            <a:ext cx="4582164" cy="1139843"/>
          </a:xfrm>
          <a:prstGeom prst="rect">
            <a:avLst/>
          </a:prstGeom>
        </p:spPr>
      </p:pic>
      <p:pic>
        <p:nvPicPr>
          <p:cNvPr id="4" name="Picture 3">
            <a:extLst>
              <a:ext uri="{FF2B5EF4-FFF2-40B4-BE49-F238E27FC236}">
                <a16:creationId xmlns:a16="http://schemas.microsoft.com/office/drawing/2014/main" id="{044B316F-64D3-CFDF-E66C-4D6C8B366008}"/>
              </a:ext>
            </a:extLst>
          </p:cNvPr>
          <p:cNvPicPr>
            <a:picLocks noChangeAspect="1"/>
          </p:cNvPicPr>
          <p:nvPr/>
        </p:nvPicPr>
        <p:blipFill>
          <a:blip r:embed="rId2"/>
          <a:srcRect l="-2113" t="34162" r="2113" b="32322"/>
          <a:stretch>
            <a:fillRect/>
          </a:stretch>
        </p:blipFill>
        <p:spPr>
          <a:xfrm>
            <a:off x="6956907" y="3219810"/>
            <a:ext cx="4582164" cy="1139843"/>
          </a:xfrm>
          <a:prstGeom prst="rect">
            <a:avLst/>
          </a:prstGeom>
        </p:spPr>
      </p:pic>
      <p:pic>
        <p:nvPicPr>
          <p:cNvPr id="6" name="Picture 5">
            <a:extLst>
              <a:ext uri="{FF2B5EF4-FFF2-40B4-BE49-F238E27FC236}">
                <a16:creationId xmlns:a16="http://schemas.microsoft.com/office/drawing/2014/main" id="{9958937D-1262-1C47-DBBD-BD2FBD66A2E5}"/>
              </a:ext>
            </a:extLst>
          </p:cNvPr>
          <p:cNvPicPr>
            <a:picLocks noChangeAspect="1"/>
          </p:cNvPicPr>
          <p:nvPr/>
        </p:nvPicPr>
        <p:blipFill>
          <a:blip r:embed="rId2"/>
          <a:srcRect l="-626" t="67692" r="626" b="-1208"/>
          <a:stretch>
            <a:fillRect/>
          </a:stretch>
        </p:blipFill>
        <p:spPr>
          <a:xfrm>
            <a:off x="7042969" y="4707171"/>
            <a:ext cx="4582164" cy="1139843"/>
          </a:xfrm>
          <a:prstGeom prst="rect">
            <a:avLst/>
          </a:prstGeom>
        </p:spPr>
      </p:pic>
    </p:spTree>
    <p:extLst>
      <p:ext uri="{BB962C8B-B14F-4D97-AF65-F5344CB8AC3E}">
        <p14:creationId xmlns:p14="http://schemas.microsoft.com/office/powerpoint/2010/main" val="3885629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58383-23C0-E7D1-1505-932BC89E8BB6}"/>
              </a:ext>
            </a:extLst>
          </p:cNvPr>
          <p:cNvSpPr>
            <a:spLocks noGrp="1"/>
          </p:cNvSpPr>
          <p:nvPr>
            <p:ph type="title"/>
          </p:nvPr>
        </p:nvSpPr>
        <p:spPr/>
        <p:txBody>
          <a:bodyPr/>
          <a:lstStyle/>
          <a:p>
            <a:r>
              <a:rPr lang="en-GB" dirty="0"/>
              <a:t>Define the priors</a:t>
            </a:r>
          </a:p>
        </p:txBody>
      </p:sp>
      <p:sp>
        <p:nvSpPr>
          <p:cNvPr id="3" name="Content Placeholder 2">
            <a:extLst>
              <a:ext uri="{FF2B5EF4-FFF2-40B4-BE49-F238E27FC236}">
                <a16:creationId xmlns:a16="http://schemas.microsoft.com/office/drawing/2014/main" id="{40DFA49F-C95A-2847-125B-C3D586056518}"/>
              </a:ext>
            </a:extLst>
          </p:cNvPr>
          <p:cNvSpPr>
            <a:spLocks noGrp="1"/>
          </p:cNvSpPr>
          <p:nvPr>
            <p:ph idx="1"/>
          </p:nvPr>
        </p:nvSpPr>
        <p:spPr>
          <a:xfrm>
            <a:off x="913795" y="1817110"/>
            <a:ext cx="5517484" cy="4058751"/>
          </a:xfrm>
        </p:spPr>
        <p:txBody>
          <a:bodyPr>
            <a:normAutofit/>
          </a:bodyPr>
          <a:lstStyle/>
          <a:p>
            <a:r>
              <a:rPr lang="en-US" dirty="0"/>
              <a:t>Reminder: what is a prior?</a:t>
            </a:r>
          </a:p>
          <a:p>
            <a:r>
              <a:rPr lang="en-US" dirty="0"/>
              <a:t>Why do we use a prior?</a:t>
            </a:r>
          </a:p>
          <a:p>
            <a:pPr lvl="1"/>
            <a:endParaRPr lang="en-US" dirty="0"/>
          </a:p>
          <a:p>
            <a:endParaRPr lang="en-GB" dirty="0"/>
          </a:p>
        </p:txBody>
      </p:sp>
      <p:pic>
        <p:nvPicPr>
          <p:cNvPr id="4" name="Picture 3">
            <a:extLst>
              <a:ext uri="{FF2B5EF4-FFF2-40B4-BE49-F238E27FC236}">
                <a16:creationId xmlns:a16="http://schemas.microsoft.com/office/drawing/2014/main" id="{1271D03C-2F4B-9A81-2BFB-16851306C688}"/>
              </a:ext>
            </a:extLst>
          </p:cNvPr>
          <p:cNvPicPr>
            <a:picLocks noChangeAspect="1"/>
          </p:cNvPicPr>
          <p:nvPr/>
        </p:nvPicPr>
        <p:blipFill>
          <a:blip r:embed="rId2"/>
          <a:stretch>
            <a:fillRect/>
          </a:stretch>
        </p:blipFill>
        <p:spPr>
          <a:xfrm>
            <a:off x="6517789" y="1936391"/>
            <a:ext cx="4998719" cy="3342765"/>
          </a:xfrm>
          <a:prstGeom prst="rect">
            <a:avLst/>
          </a:prstGeom>
        </p:spPr>
      </p:pic>
      <p:cxnSp>
        <p:nvCxnSpPr>
          <p:cNvPr id="5" name="Straight Connector 4">
            <a:extLst>
              <a:ext uri="{FF2B5EF4-FFF2-40B4-BE49-F238E27FC236}">
                <a16:creationId xmlns:a16="http://schemas.microsoft.com/office/drawing/2014/main" id="{BA48299E-FEE9-95BF-D0CB-9BE347C1E744}"/>
              </a:ext>
            </a:extLst>
          </p:cNvPr>
          <p:cNvCxnSpPr>
            <a:cxnSpLocks/>
          </p:cNvCxnSpPr>
          <p:nvPr/>
        </p:nvCxnSpPr>
        <p:spPr>
          <a:xfrm flipV="1">
            <a:off x="7146664" y="2355476"/>
            <a:ext cx="4030980" cy="1905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53C4371-28E1-7077-C6D6-27C8EB6C37F4}"/>
              </a:ext>
            </a:extLst>
          </p:cNvPr>
          <p:cNvCxnSpPr>
            <a:cxnSpLocks/>
          </p:cNvCxnSpPr>
          <p:nvPr/>
        </p:nvCxnSpPr>
        <p:spPr>
          <a:xfrm flipV="1">
            <a:off x="7056751" y="2768031"/>
            <a:ext cx="4120893" cy="7959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0762AA-E608-1A05-8C70-CD07271AE0BF}"/>
              </a:ext>
            </a:extLst>
          </p:cNvPr>
          <p:cNvCxnSpPr>
            <a:cxnSpLocks/>
          </p:cNvCxnSpPr>
          <p:nvPr/>
        </p:nvCxnSpPr>
        <p:spPr>
          <a:xfrm>
            <a:off x="7146664" y="2903193"/>
            <a:ext cx="3944470" cy="1842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EFD4376-2093-00A7-C175-5E0B936BF2FE}"/>
              </a:ext>
            </a:extLst>
          </p:cNvPr>
          <p:cNvSpPr txBox="1"/>
          <p:nvPr/>
        </p:nvSpPr>
        <p:spPr>
          <a:xfrm>
            <a:off x="10751103" y="3846486"/>
            <a:ext cx="765405" cy="923330"/>
          </a:xfrm>
          <a:prstGeom prst="rect">
            <a:avLst/>
          </a:prstGeom>
          <a:noFill/>
        </p:spPr>
        <p:txBody>
          <a:bodyPr wrap="square" rtlCol="0">
            <a:spAutoFit/>
          </a:bodyPr>
          <a:lstStyle/>
          <a:p>
            <a:r>
              <a:rPr lang="en-GB" sz="5400" dirty="0">
                <a:solidFill>
                  <a:schemeClr val="accent5">
                    <a:lumMod val="75000"/>
                  </a:schemeClr>
                </a:solidFill>
              </a:rPr>
              <a:t>?</a:t>
            </a:r>
          </a:p>
        </p:txBody>
      </p:sp>
      <p:pic>
        <p:nvPicPr>
          <p:cNvPr id="14" name="Picture 13">
            <a:extLst>
              <a:ext uri="{FF2B5EF4-FFF2-40B4-BE49-F238E27FC236}">
                <a16:creationId xmlns:a16="http://schemas.microsoft.com/office/drawing/2014/main" id="{0D8CA9B0-324E-D1AE-0878-4BA0F2B9D2DC}"/>
              </a:ext>
            </a:extLst>
          </p:cNvPr>
          <p:cNvPicPr>
            <a:picLocks noChangeAspect="1"/>
          </p:cNvPicPr>
          <p:nvPr/>
        </p:nvPicPr>
        <p:blipFill>
          <a:blip r:embed="rId3"/>
          <a:stretch>
            <a:fillRect/>
          </a:stretch>
        </p:blipFill>
        <p:spPr>
          <a:xfrm>
            <a:off x="10058980" y="1617223"/>
            <a:ext cx="1457528" cy="352474"/>
          </a:xfrm>
          <a:prstGeom prst="rect">
            <a:avLst/>
          </a:prstGeom>
        </p:spPr>
      </p:pic>
    </p:spTree>
    <p:extLst>
      <p:ext uri="{BB962C8B-B14F-4D97-AF65-F5344CB8AC3E}">
        <p14:creationId xmlns:p14="http://schemas.microsoft.com/office/powerpoint/2010/main" val="3485210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A3802-0F7D-5B5E-83B6-540EC075B2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672DC0-1775-614A-DCAD-E7BEDFAF8755}"/>
              </a:ext>
            </a:extLst>
          </p:cNvPr>
          <p:cNvSpPr>
            <a:spLocks noGrp="1"/>
          </p:cNvSpPr>
          <p:nvPr>
            <p:ph type="title"/>
          </p:nvPr>
        </p:nvSpPr>
        <p:spPr/>
        <p:txBody>
          <a:bodyPr/>
          <a:lstStyle/>
          <a:p>
            <a:r>
              <a:rPr lang="en-GB" dirty="0"/>
              <a:t>Define the priors</a:t>
            </a:r>
          </a:p>
        </p:txBody>
      </p:sp>
      <p:sp>
        <p:nvSpPr>
          <p:cNvPr id="3" name="Content Placeholder 2">
            <a:extLst>
              <a:ext uri="{FF2B5EF4-FFF2-40B4-BE49-F238E27FC236}">
                <a16:creationId xmlns:a16="http://schemas.microsoft.com/office/drawing/2014/main" id="{901E049B-0DE9-190B-123C-BB0904B75320}"/>
              </a:ext>
            </a:extLst>
          </p:cNvPr>
          <p:cNvSpPr>
            <a:spLocks noGrp="1"/>
          </p:cNvSpPr>
          <p:nvPr>
            <p:ph idx="1"/>
          </p:nvPr>
        </p:nvSpPr>
        <p:spPr>
          <a:xfrm>
            <a:off x="913795" y="1817110"/>
            <a:ext cx="5517484" cy="4058751"/>
          </a:xfrm>
        </p:spPr>
        <p:txBody>
          <a:bodyPr>
            <a:normAutofit/>
          </a:bodyPr>
          <a:lstStyle/>
          <a:p>
            <a:r>
              <a:rPr lang="en-US" dirty="0"/>
              <a:t>We have two parameters, so we need two priors.</a:t>
            </a:r>
          </a:p>
          <a:p>
            <a:r>
              <a:rPr lang="en-US" dirty="0"/>
              <a:t>What is a reasonable expectation for our intercept (alpha)?</a:t>
            </a:r>
          </a:p>
          <a:p>
            <a:pPr lvl="1"/>
            <a:r>
              <a:rPr lang="en-US" dirty="0"/>
              <a:t>It cannot be below 0 otherwise hard to tell. So we should set a positive prior.</a:t>
            </a:r>
          </a:p>
          <a:p>
            <a:pPr lvl="1"/>
            <a:r>
              <a:rPr lang="en-US" dirty="0"/>
              <a:t>Otherwise it could be anywhere between 6-12 (and probably in the middle)</a:t>
            </a:r>
          </a:p>
          <a:p>
            <a:pPr lvl="1"/>
            <a:endParaRPr lang="en-US" dirty="0"/>
          </a:p>
          <a:p>
            <a:endParaRPr lang="en-GB" dirty="0"/>
          </a:p>
        </p:txBody>
      </p:sp>
      <p:pic>
        <p:nvPicPr>
          <p:cNvPr id="4" name="Picture 3">
            <a:extLst>
              <a:ext uri="{FF2B5EF4-FFF2-40B4-BE49-F238E27FC236}">
                <a16:creationId xmlns:a16="http://schemas.microsoft.com/office/drawing/2014/main" id="{0496ABD2-31F5-A522-ED4B-04C60C460588}"/>
              </a:ext>
            </a:extLst>
          </p:cNvPr>
          <p:cNvPicPr>
            <a:picLocks noChangeAspect="1"/>
          </p:cNvPicPr>
          <p:nvPr/>
        </p:nvPicPr>
        <p:blipFill>
          <a:blip r:embed="rId2"/>
          <a:stretch>
            <a:fillRect/>
          </a:stretch>
        </p:blipFill>
        <p:spPr>
          <a:xfrm>
            <a:off x="6517789" y="1936391"/>
            <a:ext cx="4998719" cy="3342765"/>
          </a:xfrm>
          <a:prstGeom prst="rect">
            <a:avLst/>
          </a:prstGeom>
        </p:spPr>
      </p:pic>
      <p:cxnSp>
        <p:nvCxnSpPr>
          <p:cNvPr id="5" name="Straight Connector 4">
            <a:extLst>
              <a:ext uri="{FF2B5EF4-FFF2-40B4-BE49-F238E27FC236}">
                <a16:creationId xmlns:a16="http://schemas.microsoft.com/office/drawing/2014/main" id="{A66400F3-5D1A-3694-CB48-D4DC00DDEF17}"/>
              </a:ext>
            </a:extLst>
          </p:cNvPr>
          <p:cNvCxnSpPr>
            <a:cxnSpLocks/>
          </p:cNvCxnSpPr>
          <p:nvPr/>
        </p:nvCxnSpPr>
        <p:spPr>
          <a:xfrm flipV="1">
            <a:off x="7146664" y="2355476"/>
            <a:ext cx="4030980" cy="1905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DA8DFC8-6059-71F4-2101-3E945DDDEA79}"/>
              </a:ext>
            </a:extLst>
          </p:cNvPr>
          <p:cNvCxnSpPr>
            <a:cxnSpLocks/>
          </p:cNvCxnSpPr>
          <p:nvPr/>
        </p:nvCxnSpPr>
        <p:spPr>
          <a:xfrm flipV="1">
            <a:off x="7056751" y="2768031"/>
            <a:ext cx="4120893" cy="7959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B8BB1E4-0FBC-413D-B486-C74F1749AC28}"/>
              </a:ext>
            </a:extLst>
          </p:cNvPr>
          <p:cNvCxnSpPr>
            <a:cxnSpLocks/>
          </p:cNvCxnSpPr>
          <p:nvPr/>
        </p:nvCxnSpPr>
        <p:spPr>
          <a:xfrm>
            <a:off x="7146664" y="2903193"/>
            <a:ext cx="3944470" cy="1842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B1141A5-34CD-9073-4642-51ADC03B481F}"/>
              </a:ext>
            </a:extLst>
          </p:cNvPr>
          <p:cNvSpPr txBox="1"/>
          <p:nvPr/>
        </p:nvSpPr>
        <p:spPr>
          <a:xfrm>
            <a:off x="10751103" y="3846486"/>
            <a:ext cx="765405" cy="923330"/>
          </a:xfrm>
          <a:prstGeom prst="rect">
            <a:avLst/>
          </a:prstGeom>
          <a:noFill/>
        </p:spPr>
        <p:txBody>
          <a:bodyPr wrap="square" rtlCol="0">
            <a:spAutoFit/>
          </a:bodyPr>
          <a:lstStyle/>
          <a:p>
            <a:r>
              <a:rPr lang="en-GB" sz="5400" dirty="0">
                <a:solidFill>
                  <a:schemeClr val="accent5">
                    <a:lumMod val="75000"/>
                  </a:schemeClr>
                </a:solidFill>
              </a:rPr>
              <a:t>?</a:t>
            </a:r>
          </a:p>
        </p:txBody>
      </p:sp>
      <p:pic>
        <p:nvPicPr>
          <p:cNvPr id="14" name="Picture 13">
            <a:extLst>
              <a:ext uri="{FF2B5EF4-FFF2-40B4-BE49-F238E27FC236}">
                <a16:creationId xmlns:a16="http://schemas.microsoft.com/office/drawing/2014/main" id="{4DCF6EBE-F2B1-8241-1E53-373B0A8925CB}"/>
              </a:ext>
            </a:extLst>
          </p:cNvPr>
          <p:cNvPicPr>
            <a:picLocks noChangeAspect="1"/>
          </p:cNvPicPr>
          <p:nvPr/>
        </p:nvPicPr>
        <p:blipFill>
          <a:blip r:embed="rId3"/>
          <a:stretch>
            <a:fillRect/>
          </a:stretch>
        </p:blipFill>
        <p:spPr>
          <a:xfrm>
            <a:off x="10058980" y="1617223"/>
            <a:ext cx="1457528" cy="352474"/>
          </a:xfrm>
          <a:prstGeom prst="rect">
            <a:avLst/>
          </a:prstGeom>
        </p:spPr>
      </p:pic>
    </p:spTree>
    <p:extLst>
      <p:ext uri="{BB962C8B-B14F-4D97-AF65-F5344CB8AC3E}">
        <p14:creationId xmlns:p14="http://schemas.microsoft.com/office/powerpoint/2010/main" val="3100566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1EE91-0474-0C9D-343A-76C620F06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AC113B-DC22-0F12-FAF1-7575315FF5EE}"/>
              </a:ext>
            </a:extLst>
          </p:cNvPr>
          <p:cNvSpPr>
            <a:spLocks noGrp="1"/>
          </p:cNvSpPr>
          <p:nvPr>
            <p:ph type="title"/>
          </p:nvPr>
        </p:nvSpPr>
        <p:spPr/>
        <p:txBody>
          <a:bodyPr/>
          <a:lstStyle/>
          <a:p>
            <a:r>
              <a:rPr lang="en-GB" dirty="0"/>
              <a:t>Define the priors</a:t>
            </a:r>
          </a:p>
        </p:txBody>
      </p:sp>
      <p:sp>
        <p:nvSpPr>
          <p:cNvPr id="3" name="Content Placeholder 2">
            <a:extLst>
              <a:ext uri="{FF2B5EF4-FFF2-40B4-BE49-F238E27FC236}">
                <a16:creationId xmlns:a16="http://schemas.microsoft.com/office/drawing/2014/main" id="{052591F6-9813-0908-CC5B-DA762C9FF875}"/>
              </a:ext>
            </a:extLst>
          </p:cNvPr>
          <p:cNvSpPr>
            <a:spLocks noGrp="1"/>
          </p:cNvSpPr>
          <p:nvPr>
            <p:ph idx="1"/>
          </p:nvPr>
        </p:nvSpPr>
        <p:spPr>
          <a:xfrm>
            <a:off x="913795" y="1732449"/>
            <a:ext cx="5265130" cy="4058751"/>
          </a:xfrm>
        </p:spPr>
        <p:txBody>
          <a:bodyPr>
            <a:normAutofit/>
          </a:bodyPr>
          <a:lstStyle/>
          <a:p>
            <a:r>
              <a:rPr lang="en-US" dirty="0"/>
              <a:t>We have two parameters, so we need two priors.</a:t>
            </a:r>
          </a:p>
          <a:p>
            <a:r>
              <a:rPr lang="en-US" dirty="0"/>
              <a:t>What is a reasonable expectation for our slope (beta)?</a:t>
            </a:r>
          </a:p>
          <a:p>
            <a:pPr lvl="1"/>
            <a:r>
              <a:rPr lang="en-US" dirty="0"/>
              <a:t>We have no expectation on positive or negative slope (null hypothesis is slope is 0), but it could be either</a:t>
            </a:r>
          </a:p>
          <a:p>
            <a:pPr lvl="1"/>
            <a:r>
              <a:rPr lang="en-US" dirty="0"/>
              <a:t>So we set a prior with a </a:t>
            </a:r>
            <a:r>
              <a:rPr lang="en-US" dirty="0" err="1"/>
              <a:t>centre</a:t>
            </a:r>
            <a:r>
              <a:rPr lang="en-US" dirty="0"/>
              <a:t> point of 0, but with the flexibility to move to positive or negative.</a:t>
            </a:r>
          </a:p>
          <a:p>
            <a:pPr lvl="1"/>
            <a:r>
              <a:rPr lang="en-US" dirty="0"/>
              <a:t>But how much flexibility?</a:t>
            </a:r>
          </a:p>
          <a:p>
            <a:pPr lvl="1"/>
            <a:endParaRPr lang="en-US" dirty="0"/>
          </a:p>
          <a:p>
            <a:endParaRPr lang="en-GB" dirty="0"/>
          </a:p>
        </p:txBody>
      </p:sp>
      <p:pic>
        <p:nvPicPr>
          <p:cNvPr id="4" name="Picture 3">
            <a:extLst>
              <a:ext uri="{FF2B5EF4-FFF2-40B4-BE49-F238E27FC236}">
                <a16:creationId xmlns:a16="http://schemas.microsoft.com/office/drawing/2014/main" id="{C0020D41-4341-8A3B-28EC-E85387D628AD}"/>
              </a:ext>
            </a:extLst>
          </p:cNvPr>
          <p:cNvPicPr>
            <a:picLocks noChangeAspect="1"/>
          </p:cNvPicPr>
          <p:nvPr/>
        </p:nvPicPr>
        <p:blipFill>
          <a:blip r:embed="rId2"/>
          <a:stretch>
            <a:fillRect/>
          </a:stretch>
        </p:blipFill>
        <p:spPr>
          <a:xfrm>
            <a:off x="6517789" y="1936391"/>
            <a:ext cx="4998719" cy="3342765"/>
          </a:xfrm>
          <a:prstGeom prst="rect">
            <a:avLst/>
          </a:prstGeom>
        </p:spPr>
      </p:pic>
      <p:cxnSp>
        <p:nvCxnSpPr>
          <p:cNvPr id="5" name="Straight Connector 4">
            <a:extLst>
              <a:ext uri="{FF2B5EF4-FFF2-40B4-BE49-F238E27FC236}">
                <a16:creationId xmlns:a16="http://schemas.microsoft.com/office/drawing/2014/main" id="{D5E4D023-2135-3826-89BF-F79F2784C849}"/>
              </a:ext>
            </a:extLst>
          </p:cNvPr>
          <p:cNvCxnSpPr>
            <a:cxnSpLocks/>
          </p:cNvCxnSpPr>
          <p:nvPr/>
        </p:nvCxnSpPr>
        <p:spPr>
          <a:xfrm flipV="1">
            <a:off x="7146664" y="2355476"/>
            <a:ext cx="4030980" cy="1905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DEBF7F9-F00A-45E7-90CF-E982598A94EF}"/>
              </a:ext>
            </a:extLst>
          </p:cNvPr>
          <p:cNvCxnSpPr>
            <a:cxnSpLocks/>
          </p:cNvCxnSpPr>
          <p:nvPr/>
        </p:nvCxnSpPr>
        <p:spPr>
          <a:xfrm flipV="1">
            <a:off x="7056751" y="2768031"/>
            <a:ext cx="4120893" cy="7959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AE34CA6-EAA1-022B-AEDC-937B05BA8217}"/>
              </a:ext>
            </a:extLst>
          </p:cNvPr>
          <p:cNvCxnSpPr>
            <a:cxnSpLocks/>
          </p:cNvCxnSpPr>
          <p:nvPr/>
        </p:nvCxnSpPr>
        <p:spPr>
          <a:xfrm>
            <a:off x="7146664" y="2903193"/>
            <a:ext cx="3944470" cy="1842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9B54C2-BBFD-9109-1BE8-9C6BE0C67410}"/>
              </a:ext>
            </a:extLst>
          </p:cNvPr>
          <p:cNvSpPr txBox="1"/>
          <p:nvPr/>
        </p:nvSpPr>
        <p:spPr>
          <a:xfrm>
            <a:off x="10751103" y="3846486"/>
            <a:ext cx="765405" cy="923330"/>
          </a:xfrm>
          <a:prstGeom prst="rect">
            <a:avLst/>
          </a:prstGeom>
          <a:noFill/>
        </p:spPr>
        <p:txBody>
          <a:bodyPr wrap="square" rtlCol="0">
            <a:spAutoFit/>
          </a:bodyPr>
          <a:lstStyle/>
          <a:p>
            <a:r>
              <a:rPr lang="en-GB" sz="5400" dirty="0">
                <a:solidFill>
                  <a:schemeClr val="accent5">
                    <a:lumMod val="75000"/>
                  </a:schemeClr>
                </a:solidFill>
              </a:rPr>
              <a:t>?</a:t>
            </a:r>
          </a:p>
        </p:txBody>
      </p:sp>
      <p:pic>
        <p:nvPicPr>
          <p:cNvPr id="9" name="Picture 8">
            <a:extLst>
              <a:ext uri="{FF2B5EF4-FFF2-40B4-BE49-F238E27FC236}">
                <a16:creationId xmlns:a16="http://schemas.microsoft.com/office/drawing/2014/main" id="{52EB1A89-A9BD-A054-D966-28045F0CC14E}"/>
              </a:ext>
            </a:extLst>
          </p:cNvPr>
          <p:cNvPicPr>
            <a:picLocks noChangeAspect="1"/>
          </p:cNvPicPr>
          <p:nvPr/>
        </p:nvPicPr>
        <p:blipFill>
          <a:blip r:embed="rId3"/>
          <a:stretch>
            <a:fillRect/>
          </a:stretch>
        </p:blipFill>
        <p:spPr>
          <a:xfrm>
            <a:off x="10058980" y="1617223"/>
            <a:ext cx="1457528" cy="352474"/>
          </a:xfrm>
          <a:prstGeom prst="rect">
            <a:avLst/>
          </a:prstGeom>
        </p:spPr>
      </p:pic>
    </p:spTree>
    <p:extLst>
      <p:ext uri="{BB962C8B-B14F-4D97-AF65-F5344CB8AC3E}">
        <p14:creationId xmlns:p14="http://schemas.microsoft.com/office/powerpoint/2010/main" val="1557295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048FB-9BD6-3F05-FB31-DABE9CE128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2F1058-5A80-C705-6F87-0F603B08B2FA}"/>
              </a:ext>
            </a:extLst>
          </p:cNvPr>
          <p:cNvSpPr>
            <a:spLocks noGrp="1"/>
          </p:cNvSpPr>
          <p:nvPr>
            <p:ph type="title"/>
          </p:nvPr>
        </p:nvSpPr>
        <p:spPr/>
        <p:txBody>
          <a:bodyPr/>
          <a:lstStyle/>
          <a:p>
            <a:r>
              <a:rPr lang="en-GB" dirty="0"/>
              <a:t>Define the priors</a:t>
            </a:r>
          </a:p>
        </p:txBody>
      </p:sp>
      <p:sp>
        <p:nvSpPr>
          <p:cNvPr id="3" name="Content Placeholder 2">
            <a:extLst>
              <a:ext uri="{FF2B5EF4-FFF2-40B4-BE49-F238E27FC236}">
                <a16:creationId xmlns:a16="http://schemas.microsoft.com/office/drawing/2014/main" id="{EFE0243B-5F92-D065-A713-9F93EA7E0D25}"/>
              </a:ext>
            </a:extLst>
          </p:cNvPr>
          <p:cNvSpPr>
            <a:spLocks noGrp="1"/>
          </p:cNvSpPr>
          <p:nvPr>
            <p:ph idx="1"/>
          </p:nvPr>
        </p:nvSpPr>
        <p:spPr/>
        <p:txBody>
          <a:bodyPr>
            <a:normAutofit fontScale="85000" lnSpcReduction="10000"/>
          </a:bodyPr>
          <a:lstStyle/>
          <a:p>
            <a:r>
              <a:rPr lang="en-US" dirty="0"/>
              <a:t>Is there any relevant information we should incorporate about this system? If this is not a new study system, there may be information about what you expect to see (e.g. mortality rate in a wildlife population can be estimated from previous work)</a:t>
            </a:r>
          </a:p>
          <a:p>
            <a:r>
              <a:rPr lang="en-US" dirty="0"/>
              <a:t>Alternatively, are there obvious results that we should avoid (e.g. mortality rates cannot be negative)?</a:t>
            </a:r>
          </a:p>
          <a:p>
            <a:r>
              <a:rPr lang="en-US" dirty="0"/>
              <a:t>If you have absolutely no information or expectations from a system, you can use an uninformative prior (but be careful because if done poorly this can bias results!)</a:t>
            </a:r>
          </a:p>
          <a:p>
            <a:r>
              <a:rPr lang="en-US" dirty="0"/>
              <a:t>Priors can seem odd at first because they are not objective observations, but subjective decisions. However, they are less subjective than they seem. </a:t>
            </a:r>
          </a:p>
          <a:p>
            <a:r>
              <a:rPr lang="en-US" dirty="0"/>
              <a:t>And don’t worry, you can make them flexible so if your priors are wrong, then your model can adjust and ignore the priors. Think of priors as a good starting point for your model, not as prescriptive.</a:t>
            </a:r>
          </a:p>
          <a:p>
            <a:r>
              <a:rPr lang="en-US" dirty="0"/>
              <a:t>Priors make modelling faster as models only trial the parameter estimates we tell it to. They also rule out physically impossible, but mathematically valid, answers. They also can account for uncertainty in observations</a:t>
            </a:r>
          </a:p>
          <a:p>
            <a:endParaRPr lang="en-GB" dirty="0"/>
          </a:p>
        </p:txBody>
      </p:sp>
    </p:spTree>
    <p:extLst>
      <p:ext uri="{BB962C8B-B14F-4D97-AF65-F5344CB8AC3E}">
        <p14:creationId xmlns:p14="http://schemas.microsoft.com/office/powerpoint/2010/main" val="3566526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B15B9-484E-DB93-CB59-98A0CEDB0F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3EFC50-08AE-A734-C61B-B863B2C4D63C}"/>
              </a:ext>
            </a:extLst>
          </p:cNvPr>
          <p:cNvSpPr>
            <a:spLocks noGrp="1"/>
          </p:cNvSpPr>
          <p:nvPr>
            <p:ph type="title"/>
          </p:nvPr>
        </p:nvSpPr>
        <p:spPr/>
        <p:txBody>
          <a:bodyPr/>
          <a:lstStyle/>
          <a:p>
            <a:r>
              <a:rPr lang="en-GB" dirty="0"/>
              <a:t>How does a Bayesian model actually work?</a:t>
            </a:r>
          </a:p>
        </p:txBody>
      </p:sp>
      <p:sp>
        <p:nvSpPr>
          <p:cNvPr id="3" name="Content Placeholder 2">
            <a:extLst>
              <a:ext uri="{FF2B5EF4-FFF2-40B4-BE49-F238E27FC236}">
                <a16:creationId xmlns:a16="http://schemas.microsoft.com/office/drawing/2014/main" id="{BBDA5E6A-2E97-1923-D08D-207C847216E1}"/>
              </a:ext>
            </a:extLst>
          </p:cNvPr>
          <p:cNvSpPr>
            <a:spLocks noGrp="1"/>
          </p:cNvSpPr>
          <p:nvPr>
            <p:ph idx="1"/>
          </p:nvPr>
        </p:nvSpPr>
        <p:spPr/>
        <p:txBody>
          <a:bodyPr/>
          <a:lstStyle/>
          <a:p>
            <a:r>
              <a:rPr lang="en-US" dirty="0"/>
              <a:t>Bayesian models will take the input data and model and try to estimate the best possible answers and present its results for parameter estimates</a:t>
            </a:r>
          </a:p>
          <a:p>
            <a:r>
              <a:rPr lang="en-US" dirty="0"/>
              <a:t>How? Through iteration. It will try lots of different combinations of parameters, measure how well these fit the data (through log-likelihood fitting), and report back what it finds. It will use previous results to improve its guesswork going forward. This approach is collectively known as </a:t>
            </a:r>
            <a:r>
              <a:rPr lang="en-GB" dirty="0"/>
              <a:t>Monte Carlo sampling</a:t>
            </a:r>
            <a:r>
              <a:rPr lang="en-US" dirty="0"/>
              <a:t>, of which there are various sub-types.</a:t>
            </a:r>
          </a:p>
          <a:p>
            <a:r>
              <a:rPr lang="en-US" dirty="0"/>
              <a:t>In total, a Bayesian model will often run tens of thousands of iterations, and will “converge” towards a consensus answer. The answer will never be perfect, but will be very close to the correct answer.</a:t>
            </a:r>
          </a:p>
          <a:p>
            <a:endParaRPr lang="en-GB" dirty="0"/>
          </a:p>
        </p:txBody>
      </p:sp>
    </p:spTree>
    <p:extLst>
      <p:ext uri="{BB962C8B-B14F-4D97-AF65-F5344CB8AC3E}">
        <p14:creationId xmlns:p14="http://schemas.microsoft.com/office/powerpoint/2010/main" val="206252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A512E-E198-5A2C-A072-4ED7C2EDDFD1}"/>
              </a:ext>
            </a:extLst>
          </p:cNvPr>
          <p:cNvSpPr>
            <a:spLocks noGrp="1"/>
          </p:cNvSpPr>
          <p:nvPr>
            <p:ph type="title"/>
          </p:nvPr>
        </p:nvSpPr>
        <p:spPr/>
        <p:txBody>
          <a:bodyPr/>
          <a:lstStyle/>
          <a:p>
            <a:endParaRPr lang="en-GB"/>
          </a:p>
        </p:txBody>
      </p:sp>
      <p:pic>
        <p:nvPicPr>
          <p:cNvPr id="6" name="Content Placeholder 5" descr="A graph of different types of data&#10;&#10;AI-generated content may be incorrect.">
            <a:extLst>
              <a:ext uri="{FF2B5EF4-FFF2-40B4-BE49-F238E27FC236}">
                <a16:creationId xmlns:a16="http://schemas.microsoft.com/office/drawing/2014/main" id="{A88E6968-56BB-4B98-2805-EFEC5144BB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8332" y="1399381"/>
            <a:ext cx="8136225" cy="4059237"/>
          </a:xfrm>
        </p:spPr>
      </p:pic>
      <p:pic>
        <p:nvPicPr>
          <p:cNvPr id="9" name="Picture 8">
            <a:extLst>
              <a:ext uri="{FF2B5EF4-FFF2-40B4-BE49-F238E27FC236}">
                <a16:creationId xmlns:a16="http://schemas.microsoft.com/office/drawing/2014/main" id="{D7D72063-3EDA-C56D-4E66-ED615043D490}"/>
              </a:ext>
            </a:extLst>
          </p:cNvPr>
          <p:cNvPicPr>
            <a:picLocks noChangeAspect="1"/>
          </p:cNvPicPr>
          <p:nvPr/>
        </p:nvPicPr>
        <p:blipFill>
          <a:blip r:embed="rId3"/>
          <a:stretch>
            <a:fillRect/>
          </a:stretch>
        </p:blipFill>
        <p:spPr>
          <a:xfrm>
            <a:off x="381392" y="2747701"/>
            <a:ext cx="3210373" cy="1543265"/>
          </a:xfrm>
          <a:prstGeom prst="rect">
            <a:avLst/>
          </a:prstGeom>
        </p:spPr>
      </p:pic>
    </p:spTree>
    <p:extLst>
      <p:ext uri="{BB962C8B-B14F-4D97-AF65-F5344CB8AC3E}">
        <p14:creationId xmlns:p14="http://schemas.microsoft.com/office/powerpoint/2010/main" val="866168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F0A8A-A788-D2B7-CD6F-94F7687226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B82E95-EAB5-A153-DC0C-E186AEB58C21}"/>
              </a:ext>
            </a:extLst>
          </p:cNvPr>
          <p:cNvSpPr>
            <a:spLocks noGrp="1"/>
          </p:cNvSpPr>
          <p:nvPr>
            <p:ph type="title"/>
          </p:nvPr>
        </p:nvSpPr>
        <p:spPr/>
        <p:txBody>
          <a:bodyPr/>
          <a:lstStyle/>
          <a:p>
            <a:r>
              <a:rPr lang="en-GB" dirty="0"/>
              <a:t>Build and run the model</a:t>
            </a:r>
          </a:p>
        </p:txBody>
      </p:sp>
      <p:sp>
        <p:nvSpPr>
          <p:cNvPr id="3" name="Content Placeholder 2">
            <a:extLst>
              <a:ext uri="{FF2B5EF4-FFF2-40B4-BE49-F238E27FC236}">
                <a16:creationId xmlns:a16="http://schemas.microsoft.com/office/drawing/2014/main" id="{F3564BE0-6C44-209B-9FE8-63A619E5B49B}"/>
              </a:ext>
            </a:extLst>
          </p:cNvPr>
          <p:cNvSpPr>
            <a:spLocks noGrp="1"/>
          </p:cNvSpPr>
          <p:nvPr>
            <p:ph idx="1"/>
          </p:nvPr>
        </p:nvSpPr>
        <p:spPr/>
        <p:txBody>
          <a:bodyPr/>
          <a:lstStyle/>
          <a:p>
            <a:r>
              <a:rPr lang="en-US" dirty="0"/>
              <a:t>Model example</a:t>
            </a:r>
          </a:p>
          <a:p>
            <a:r>
              <a:rPr lang="en-US" dirty="0"/>
              <a:t>Iterative models and chain models</a:t>
            </a:r>
          </a:p>
          <a:p>
            <a:r>
              <a:rPr lang="en-US" dirty="0"/>
              <a:t>Burn-in</a:t>
            </a:r>
          </a:p>
          <a:p>
            <a:r>
              <a:rPr lang="en-US" dirty="0"/>
              <a:t>Convergence</a:t>
            </a:r>
          </a:p>
          <a:p>
            <a:r>
              <a:rPr lang="en-US" dirty="0"/>
              <a:t>Sampling the posterior</a:t>
            </a:r>
          </a:p>
          <a:p>
            <a:endParaRPr lang="en-GB" dirty="0"/>
          </a:p>
        </p:txBody>
      </p:sp>
    </p:spTree>
    <p:extLst>
      <p:ext uri="{BB962C8B-B14F-4D97-AF65-F5344CB8AC3E}">
        <p14:creationId xmlns:p14="http://schemas.microsoft.com/office/powerpoint/2010/main" val="3093460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899CD-A9F9-0C8A-2693-BC0559CDF11E}"/>
              </a:ext>
            </a:extLst>
          </p:cNvPr>
          <p:cNvSpPr>
            <a:spLocks noGrp="1"/>
          </p:cNvSpPr>
          <p:nvPr>
            <p:ph type="title"/>
          </p:nvPr>
        </p:nvSpPr>
        <p:spPr/>
        <p:txBody>
          <a:bodyPr/>
          <a:lstStyle/>
          <a:p>
            <a:r>
              <a:rPr lang="en-GB" dirty="0"/>
              <a:t>Model output</a:t>
            </a:r>
          </a:p>
        </p:txBody>
      </p:sp>
      <p:sp>
        <p:nvSpPr>
          <p:cNvPr id="3" name="Content Placeholder 2">
            <a:extLst>
              <a:ext uri="{FF2B5EF4-FFF2-40B4-BE49-F238E27FC236}">
                <a16:creationId xmlns:a16="http://schemas.microsoft.com/office/drawing/2014/main" id="{2BAAF52C-82EB-D1F9-33DB-CB5367F4F4E3}"/>
              </a:ext>
            </a:extLst>
          </p:cNvPr>
          <p:cNvSpPr>
            <a:spLocks noGrp="1"/>
          </p:cNvSpPr>
          <p:nvPr>
            <p:ph idx="1"/>
          </p:nvPr>
        </p:nvSpPr>
        <p:spPr/>
        <p:txBody>
          <a:bodyPr/>
          <a:lstStyle/>
          <a:p>
            <a:r>
              <a:rPr lang="en-US" dirty="0"/>
              <a:t>Example of raw model output</a:t>
            </a:r>
          </a:p>
          <a:p>
            <a:r>
              <a:rPr lang="en-US" dirty="0"/>
              <a:t>Residuals and predictive model checking</a:t>
            </a:r>
            <a:endParaRPr lang="en-GB" dirty="0"/>
          </a:p>
        </p:txBody>
      </p:sp>
    </p:spTree>
    <p:extLst>
      <p:ext uri="{BB962C8B-B14F-4D97-AF65-F5344CB8AC3E}">
        <p14:creationId xmlns:p14="http://schemas.microsoft.com/office/powerpoint/2010/main" val="2515097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A5F8-6BB3-886B-F88D-04D9D1B36D13}"/>
              </a:ext>
            </a:extLst>
          </p:cNvPr>
          <p:cNvSpPr>
            <a:spLocks noGrp="1"/>
          </p:cNvSpPr>
          <p:nvPr>
            <p:ph type="title"/>
          </p:nvPr>
        </p:nvSpPr>
        <p:spPr/>
        <p:txBody>
          <a:bodyPr/>
          <a:lstStyle/>
          <a:p>
            <a:r>
              <a:rPr lang="en-GB" dirty="0"/>
              <a:t>Making conclusions</a:t>
            </a:r>
          </a:p>
        </p:txBody>
      </p:sp>
      <p:sp>
        <p:nvSpPr>
          <p:cNvPr id="3" name="Content Placeholder 2">
            <a:extLst>
              <a:ext uri="{FF2B5EF4-FFF2-40B4-BE49-F238E27FC236}">
                <a16:creationId xmlns:a16="http://schemas.microsoft.com/office/drawing/2014/main" id="{E99A9182-B62F-AADB-D455-7E16DACE5B5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732468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AB70-BDFE-EF62-66FE-562DD31C6228}"/>
              </a:ext>
            </a:extLst>
          </p:cNvPr>
          <p:cNvSpPr>
            <a:spLocks noGrp="1"/>
          </p:cNvSpPr>
          <p:nvPr>
            <p:ph type="title"/>
          </p:nvPr>
        </p:nvSpPr>
        <p:spPr/>
        <p:txBody>
          <a:bodyPr/>
          <a:lstStyle/>
          <a:p>
            <a:r>
              <a:rPr lang="en-US" dirty="0"/>
              <a:t>Optional: Bayesian Statistics</a:t>
            </a:r>
            <a:endParaRPr lang="en-GB" dirty="0"/>
          </a:p>
        </p:txBody>
      </p:sp>
      <p:sp>
        <p:nvSpPr>
          <p:cNvPr id="3" name="Content Placeholder 2">
            <a:extLst>
              <a:ext uri="{FF2B5EF4-FFF2-40B4-BE49-F238E27FC236}">
                <a16:creationId xmlns:a16="http://schemas.microsoft.com/office/drawing/2014/main" id="{93927548-1EE9-C81D-5862-C5205A2F17CF}"/>
              </a:ext>
            </a:extLst>
          </p:cNvPr>
          <p:cNvSpPr>
            <a:spLocks noGrp="1"/>
          </p:cNvSpPr>
          <p:nvPr>
            <p:ph idx="1"/>
          </p:nvPr>
        </p:nvSpPr>
        <p:spPr/>
        <p:txBody>
          <a:bodyPr/>
          <a:lstStyle/>
          <a:p>
            <a:r>
              <a:rPr lang="en-GB" dirty="0"/>
              <a:t>Overview of session:</a:t>
            </a:r>
          </a:p>
          <a:p>
            <a:pPr lvl="1"/>
            <a:r>
              <a:rPr lang="en-GB" dirty="0"/>
              <a:t>What is “Bayesian” statistics? </a:t>
            </a:r>
          </a:p>
          <a:p>
            <a:pPr lvl="1"/>
            <a:r>
              <a:rPr lang="en-GB" dirty="0"/>
              <a:t>Bayesian versus Frequentist statistics</a:t>
            </a:r>
          </a:p>
          <a:p>
            <a:pPr lvl="1"/>
            <a:r>
              <a:rPr lang="en-GB" dirty="0"/>
              <a:t>Bayes’ Theorem</a:t>
            </a:r>
          </a:p>
          <a:p>
            <a:pPr lvl="1"/>
            <a:r>
              <a:rPr lang="en-GB" dirty="0"/>
              <a:t>Priors</a:t>
            </a:r>
          </a:p>
          <a:p>
            <a:pPr lvl="1"/>
            <a:r>
              <a:rPr lang="en-GB" dirty="0"/>
              <a:t>Running an </a:t>
            </a:r>
            <a:r>
              <a:rPr lang="en-GB" dirty="0" err="1"/>
              <a:t>interative</a:t>
            </a:r>
            <a:r>
              <a:rPr lang="en-GB" dirty="0"/>
              <a:t> model</a:t>
            </a:r>
          </a:p>
          <a:p>
            <a:pPr lvl="1"/>
            <a:r>
              <a:rPr lang="en-GB" dirty="0"/>
              <a:t>Posterior distribution</a:t>
            </a:r>
          </a:p>
          <a:p>
            <a:pPr lvl="1"/>
            <a:r>
              <a:rPr lang="en-GB" dirty="0"/>
              <a:t>Interpreting output</a:t>
            </a:r>
          </a:p>
          <a:p>
            <a:pPr lvl="1"/>
            <a:r>
              <a:rPr lang="en-GB" dirty="0"/>
              <a:t>Major differences between frequentist and Bayesian model</a:t>
            </a:r>
          </a:p>
          <a:p>
            <a:pPr lvl="1"/>
            <a:endParaRPr lang="en-GB" dirty="0"/>
          </a:p>
          <a:p>
            <a:pPr lvl="1"/>
            <a:endParaRPr lang="en-GB" dirty="0"/>
          </a:p>
        </p:txBody>
      </p:sp>
    </p:spTree>
    <p:extLst>
      <p:ext uri="{BB962C8B-B14F-4D97-AF65-F5344CB8AC3E}">
        <p14:creationId xmlns:p14="http://schemas.microsoft.com/office/powerpoint/2010/main" val="8792310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09622-2BD2-1A4B-11BE-B7D6B2538B63}"/>
              </a:ext>
            </a:extLst>
          </p:cNvPr>
          <p:cNvSpPr>
            <a:spLocks noGrp="1"/>
          </p:cNvSpPr>
          <p:nvPr>
            <p:ph type="title"/>
          </p:nvPr>
        </p:nvSpPr>
        <p:spPr/>
        <p:txBody>
          <a:bodyPr/>
          <a:lstStyle/>
          <a:p>
            <a:r>
              <a:rPr lang="en-US" dirty="0"/>
              <a:t>Model comparison</a:t>
            </a:r>
            <a:endParaRPr lang="en-GB" dirty="0"/>
          </a:p>
        </p:txBody>
      </p:sp>
      <p:sp>
        <p:nvSpPr>
          <p:cNvPr id="3" name="Content Placeholder 2">
            <a:extLst>
              <a:ext uri="{FF2B5EF4-FFF2-40B4-BE49-F238E27FC236}">
                <a16:creationId xmlns:a16="http://schemas.microsoft.com/office/drawing/2014/main" id="{4DF8D81D-52BE-B802-66D9-2B4E9E7899DA}"/>
              </a:ext>
            </a:extLst>
          </p:cNvPr>
          <p:cNvSpPr>
            <a:spLocks noGrp="1"/>
          </p:cNvSpPr>
          <p:nvPr>
            <p:ph idx="1"/>
          </p:nvPr>
        </p:nvSpPr>
        <p:spPr/>
        <p:txBody>
          <a:bodyPr/>
          <a:lstStyle/>
          <a:p>
            <a:r>
              <a:rPr lang="en-US" dirty="0"/>
              <a:t>May </a:t>
            </a:r>
            <a:r>
              <a:rPr lang="en-US"/>
              <a:t>need several models, can then compare</a:t>
            </a:r>
            <a:endParaRPr lang="en-GB"/>
          </a:p>
        </p:txBody>
      </p:sp>
    </p:spTree>
    <p:extLst>
      <p:ext uri="{BB962C8B-B14F-4D97-AF65-F5344CB8AC3E}">
        <p14:creationId xmlns:p14="http://schemas.microsoft.com/office/powerpoint/2010/main" val="1120837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F9FE6-CA72-CCAD-F1BE-997456662F57}"/>
              </a:ext>
            </a:extLst>
          </p:cNvPr>
          <p:cNvSpPr>
            <a:spLocks noGrp="1"/>
          </p:cNvSpPr>
          <p:nvPr>
            <p:ph type="title"/>
          </p:nvPr>
        </p:nvSpPr>
        <p:spPr/>
        <p:txBody>
          <a:bodyPr/>
          <a:lstStyle/>
          <a:p>
            <a:r>
              <a:rPr lang="en-GB" dirty="0"/>
              <a:t>Which approach should I use?</a:t>
            </a:r>
          </a:p>
        </p:txBody>
      </p:sp>
      <p:sp>
        <p:nvSpPr>
          <p:cNvPr id="3" name="Content Placeholder 2">
            <a:extLst>
              <a:ext uri="{FF2B5EF4-FFF2-40B4-BE49-F238E27FC236}">
                <a16:creationId xmlns:a16="http://schemas.microsoft.com/office/drawing/2014/main" id="{0D83024C-4634-A37A-BD6C-84FD09AC4D07}"/>
              </a:ext>
            </a:extLst>
          </p:cNvPr>
          <p:cNvSpPr>
            <a:spLocks noGrp="1"/>
          </p:cNvSpPr>
          <p:nvPr>
            <p:ph idx="1"/>
          </p:nvPr>
        </p:nvSpPr>
        <p:spPr/>
        <p:txBody>
          <a:bodyPr/>
          <a:lstStyle/>
          <a:p>
            <a:r>
              <a:rPr lang="en-GB" dirty="0"/>
              <a:t>Both are valid approaches for almost every statistical question, they just work differently</a:t>
            </a:r>
          </a:p>
          <a:p>
            <a:r>
              <a:rPr lang="en-GB" dirty="0"/>
              <a:t>You are run a linear regression using a frequentist or Bayesian approach and they will likely give the same answer.</a:t>
            </a:r>
          </a:p>
        </p:txBody>
      </p:sp>
      <p:sp>
        <p:nvSpPr>
          <p:cNvPr id="5" name="Content Placeholder 2">
            <a:extLst>
              <a:ext uri="{FF2B5EF4-FFF2-40B4-BE49-F238E27FC236}">
                <a16:creationId xmlns:a16="http://schemas.microsoft.com/office/drawing/2014/main" id="{20101F8E-EC32-02ED-2A77-1D3A516B098A}"/>
              </a:ext>
            </a:extLst>
          </p:cNvPr>
          <p:cNvSpPr txBox="1">
            <a:spLocks/>
          </p:cNvSpPr>
          <p:nvPr/>
        </p:nvSpPr>
        <p:spPr>
          <a:xfrm>
            <a:off x="913795" y="2996957"/>
            <a:ext cx="4930951"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GB" dirty="0"/>
              <a:t>Advantages of Frequentist approach:</a:t>
            </a:r>
          </a:p>
          <a:p>
            <a:pPr lvl="1"/>
            <a:r>
              <a:rPr lang="en-GB" dirty="0"/>
              <a:t>Generally faster, especially for simpler models</a:t>
            </a:r>
          </a:p>
          <a:p>
            <a:pPr lvl="1"/>
            <a:r>
              <a:rPr lang="en-GB" dirty="0"/>
              <a:t>Still standard approach in ecology so better tutorials and support </a:t>
            </a:r>
          </a:p>
          <a:p>
            <a:pPr lvl="1"/>
            <a:r>
              <a:rPr lang="en-GB" dirty="0"/>
              <a:t>Larger array of tools and packages to solve standard problems, little customisation needed</a:t>
            </a:r>
          </a:p>
          <a:p>
            <a:pPr lvl="1"/>
            <a:r>
              <a:rPr lang="en-GB" dirty="0"/>
              <a:t>Results are (often) more interpretable, with single estimates</a:t>
            </a:r>
          </a:p>
          <a:p>
            <a:endParaRPr lang="en-GB" dirty="0"/>
          </a:p>
        </p:txBody>
      </p:sp>
      <p:sp>
        <p:nvSpPr>
          <p:cNvPr id="6" name="Content Placeholder 2">
            <a:extLst>
              <a:ext uri="{FF2B5EF4-FFF2-40B4-BE49-F238E27FC236}">
                <a16:creationId xmlns:a16="http://schemas.microsoft.com/office/drawing/2014/main" id="{AABAADFB-91B8-0B52-F2F4-07A03B29A7F5}"/>
              </a:ext>
            </a:extLst>
          </p:cNvPr>
          <p:cNvSpPr txBox="1">
            <a:spLocks/>
          </p:cNvSpPr>
          <p:nvPr/>
        </p:nvSpPr>
        <p:spPr>
          <a:xfrm>
            <a:off x="6336606" y="2996956"/>
            <a:ext cx="4930951"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GB" dirty="0"/>
              <a:t>Advantages of Bayesian approach:</a:t>
            </a:r>
          </a:p>
          <a:p>
            <a:pPr lvl="1"/>
            <a:r>
              <a:rPr lang="en-GB" dirty="0"/>
              <a:t>Generally better at modelling complex systems, especially with small sample sizes</a:t>
            </a:r>
          </a:p>
          <a:p>
            <a:pPr lvl="1"/>
            <a:r>
              <a:rPr lang="en-GB" dirty="0"/>
              <a:t>Much more powerful and flexible, can solve statistical problems that frequentist approaches cannot</a:t>
            </a:r>
          </a:p>
          <a:p>
            <a:pPr lvl="1"/>
            <a:r>
              <a:rPr lang="en-GB" dirty="0"/>
              <a:t>Credible intervals are usually more robust, generally give a more intuitive sense of uncertainty</a:t>
            </a:r>
          </a:p>
          <a:p>
            <a:endParaRPr lang="en-GB" dirty="0"/>
          </a:p>
        </p:txBody>
      </p:sp>
    </p:spTree>
    <p:extLst>
      <p:ext uri="{BB962C8B-B14F-4D97-AF65-F5344CB8AC3E}">
        <p14:creationId xmlns:p14="http://schemas.microsoft.com/office/powerpoint/2010/main" val="264286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32092-FB8D-BB8B-0FC3-A973D4498276}"/>
              </a:ext>
            </a:extLst>
          </p:cNvPr>
          <p:cNvSpPr>
            <a:spLocks noGrp="1"/>
          </p:cNvSpPr>
          <p:nvPr>
            <p:ph type="title"/>
          </p:nvPr>
        </p:nvSpPr>
        <p:spPr/>
        <p:txBody>
          <a:bodyPr/>
          <a:lstStyle/>
          <a:p>
            <a:r>
              <a:rPr lang="en-GB" dirty="0"/>
              <a:t>Part 3: Practical advice</a:t>
            </a:r>
          </a:p>
        </p:txBody>
      </p:sp>
      <p:sp>
        <p:nvSpPr>
          <p:cNvPr id="3" name="Content Placeholder 2">
            <a:extLst>
              <a:ext uri="{FF2B5EF4-FFF2-40B4-BE49-F238E27FC236}">
                <a16:creationId xmlns:a16="http://schemas.microsoft.com/office/drawing/2014/main" id="{B022B14D-D4AC-D4C5-40A5-75C017D02513}"/>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6461499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263E-A87D-5430-403A-575D7870B235}"/>
              </a:ext>
            </a:extLst>
          </p:cNvPr>
          <p:cNvSpPr>
            <a:spLocks noGrp="1"/>
          </p:cNvSpPr>
          <p:nvPr>
            <p:ph type="title"/>
          </p:nvPr>
        </p:nvSpPr>
        <p:spPr/>
        <p:txBody>
          <a:bodyPr>
            <a:normAutofit fontScale="90000"/>
          </a:bodyPr>
          <a:lstStyle/>
          <a:p>
            <a:r>
              <a:rPr lang="en-GB" dirty="0"/>
              <a:t>Differences between Frequentist and Bayesian: part 2</a:t>
            </a:r>
          </a:p>
        </p:txBody>
      </p:sp>
      <p:sp>
        <p:nvSpPr>
          <p:cNvPr id="3" name="Content Placeholder 2">
            <a:extLst>
              <a:ext uri="{FF2B5EF4-FFF2-40B4-BE49-F238E27FC236}">
                <a16:creationId xmlns:a16="http://schemas.microsoft.com/office/drawing/2014/main" id="{2A14D6EB-A94F-5563-035C-4379C256789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95543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99066-76C2-3725-A817-D77BB245F69B}"/>
              </a:ext>
            </a:extLst>
          </p:cNvPr>
          <p:cNvSpPr>
            <a:spLocks noGrp="1"/>
          </p:cNvSpPr>
          <p:nvPr>
            <p:ph type="title"/>
          </p:nvPr>
        </p:nvSpPr>
        <p:spPr/>
        <p:txBody>
          <a:bodyPr/>
          <a:lstStyle/>
          <a:p>
            <a:r>
              <a:rPr lang="en-GB" dirty="0"/>
              <a:t>Bayesian Statistics</a:t>
            </a:r>
          </a:p>
        </p:txBody>
      </p:sp>
      <p:sp>
        <p:nvSpPr>
          <p:cNvPr id="3" name="Content Placeholder 2">
            <a:extLst>
              <a:ext uri="{FF2B5EF4-FFF2-40B4-BE49-F238E27FC236}">
                <a16:creationId xmlns:a16="http://schemas.microsoft.com/office/drawing/2014/main" id="{A7860686-05EB-DCA0-3D2F-8A5865858C26}"/>
              </a:ext>
            </a:extLst>
          </p:cNvPr>
          <p:cNvSpPr>
            <a:spLocks noGrp="1"/>
          </p:cNvSpPr>
          <p:nvPr>
            <p:ph idx="1"/>
          </p:nvPr>
        </p:nvSpPr>
        <p:spPr/>
        <p:txBody>
          <a:bodyPr>
            <a:normAutofit/>
          </a:bodyPr>
          <a:lstStyle/>
          <a:p>
            <a:r>
              <a:rPr lang="en-US" dirty="0"/>
              <a:t>Bayesian statistics use a different approach. There is no null model, there are no p-values, and no residuals (sort of). There is no theoretical “ideal” distribution. Instead, the data is considered to be “reality” and we just see how well we can describe it mathematically.</a:t>
            </a:r>
          </a:p>
          <a:p>
            <a:r>
              <a:rPr lang="en-US" dirty="0"/>
              <a:t>Bayesian statistics rely heavily on priors. This is information we provide to the model about what we think reality is like</a:t>
            </a:r>
          </a:p>
          <a:p>
            <a:r>
              <a:rPr lang="en-US" dirty="0"/>
              <a:t>This reliance on “Bayes theorem” is critical. We tell the model what we think reality is like, and then the model find parameters to describe it.</a:t>
            </a:r>
          </a:p>
          <a:p>
            <a:r>
              <a:rPr lang="en-US" dirty="0"/>
              <a:t>This may seem odd, and subjective, but it is more important and appropriate than you think</a:t>
            </a:r>
          </a:p>
        </p:txBody>
      </p:sp>
    </p:spTree>
    <p:extLst>
      <p:ext uri="{BB962C8B-B14F-4D97-AF65-F5344CB8AC3E}">
        <p14:creationId xmlns:p14="http://schemas.microsoft.com/office/powerpoint/2010/main" val="13180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39665-A988-E5FB-5997-14E73F56B5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7B58F8-E1CD-A1A7-908C-BA0719903B76}"/>
              </a:ext>
            </a:extLst>
          </p:cNvPr>
          <p:cNvSpPr>
            <a:spLocks noGrp="1"/>
          </p:cNvSpPr>
          <p:nvPr>
            <p:ph type="title"/>
          </p:nvPr>
        </p:nvSpPr>
        <p:spPr/>
        <p:txBody>
          <a:bodyPr/>
          <a:lstStyle/>
          <a:p>
            <a:r>
              <a:rPr lang="en-GB" dirty="0"/>
              <a:t>The Bayesian Approach: When do I use it?</a:t>
            </a:r>
          </a:p>
        </p:txBody>
      </p:sp>
      <p:sp>
        <p:nvSpPr>
          <p:cNvPr id="3" name="Content Placeholder 2">
            <a:extLst>
              <a:ext uri="{FF2B5EF4-FFF2-40B4-BE49-F238E27FC236}">
                <a16:creationId xmlns:a16="http://schemas.microsoft.com/office/drawing/2014/main" id="{CCC8A2FC-1C39-47B9-BC08-2938D997FBCE}"/>
              </a:ext>
            </a:extLst>
          </p:cNvPr>
          <p:cNvSpPr>
            <a:spLocks noGrp="1"/>
          </p:cNvSpPr>
          <p:nvPr>
            <p:ph idx="1"/>
          </p:nvPr>
        </p:nvSpPr>
        <p:spPr>
          <a:xfrm>
            <a:off x="913795" y="2047876"/>
            <a:ext cx="10020904" cy="3905250"/>
          </a:xfrm>
        </p:spPr>
        <p:txBody>
          <a:bodyPr>
            <a:normAutofit fontScale="85000" lnSpcReduction="20000"/>
          </a:bodyPr>
          <a:lstStyle/>
          <a:p>
            <a:r>
              <a:rPr lang="en-US" dirty="0"/>
              <a:t>If it makes sense for your data (heavy conditional probabilities)</a:t>
            </a:r>
          </a:p>
          <a:p>
            <a:r>
              <a:rPr lang="en-US" dirty="0"/>
              <a:t>If standard frequentist methods don’t work</a:t>
            </a:r>
          </a:p>
          <a:p>
            <a:pPr lvl="1"/>
            <a:r>
              <a:rPr lang="en-US" dirty="0"/>
              <a:t>Lots of random effects?</a:t>
            </a:r>
          </a:p>
          <a:p>
            <a:pPr lvl="1"/>
            <a:r>
              <a:rPr lang="en-US" dirty="0"/>
              <a:t>Highly hierarchical data?</a:t>
            </a:r>
          </a:p>
          <a:p>
            <a:pPr lvl="1"/>
            <a:r>
              <a:rPr lang="en-US" dirty="0"/>
              <a:t>No standard distributions work?</a:t>
            </a:r>
          </a:p>
          <a:p>
            <a:pPr lvl="1"/>
            <a:r>
              <a:rPr lang="en-US" dirty="0"/>
              <a:t>Other problems that can’t be modelled easily in a frequentist approach (e.g. heteroskedasticity)?</a:t>
            </a:r>
          </a:p>
          <a:p>
            <a:r>
              <a:rPr lang="en-US" dirty="0"/>
              <a:t>If the model you wish to build has too much complexity for the sample size. Bayesian approaches can compensate for small sample sizes to some extent, especially for categories, interactions and other terms that require a large number of degrees of freedom in a frequentist approach</a:t>
            </a:r>
          </a:p>
          <a:p>
            <a:r>
              <a:rPr lang="en-US" dirty="0"/>
              <a:t>If you like the Bayesian approach and have a lot of time on your hands!</a:t>
            </a:r>
          </a:p>
          <a:p>
            <a:pPr lvl="1"/>
            <a:r>
              <a:rPr lang="en-US" dirty="0"/>
              <a:t>Makes you specify your model and really understand your data</a:t>
            </a:r>
          </a:p>
          <a:p>
            <a:pPr lvl="1"/>
            <a:r>
              <a:rPr lang="en-US" dirty="0"/>
              <a:t>Also takes time and experience to run them!</a:t>
            </a:r>
          </a:p>
          <a:p>
            <a:endParaRPr lang="en-US" dirty="0"/>
          </a:p>
          <a:p>
            <a:endParaRPr lang="en-GB" dirty="0"/>
          </a:p>
        </p:txBody>
      </p:sp>
    </p:spTree>
    <p:extLst>
      <p:ext uri="{BB962C8B-B14F-4D97-AF65-F5344CB8AC3E}">
        <p14:creationId xmlns:p14="http://schemas.microsoft.com/office/powerpoint/2010/main" val="14900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946A0-843E-8868-290D-8BFC791705F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4360890-03F7-CB44-A640-B413B5649E3B}"/>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1525950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DAD96-95AE-2BC4-FC4A-52210D82BF87}"/>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1D7B9BEC-27E4-5DED-E830-0F533A6243C7}"/>
              </a:ext>
            </a:extLst>
          </p:cNvPr>
          <p:cNvSpPr>
            <a:spLocks noGrp="1"/>
          </p:cNvSpPr>
          <p:nvPr>
            <p:ph idx="1"/>
          </p:nvPr>
        </p:nvSpPr>
        <p:spPr>
          <a:xfrm>
            <a:off x="913795" y="1732449"/>
            <a:ext cx="5106005" cy="4058751"/>
          </a:xfrm>
        </p:spPr>
        <p:txBody>
          <a:bodyPr/>
          <a:lstStyle/>
          <a:p>
            <a:r>
              <a:rPr lang="en-US" dirty="0"/>
              <a:t>We are going to compare jaw length in male and female jackals. </a:t>
            </a:r>
          </a:p>
          <a:p>
            <a:r>
              <a:rPr lang="en-US" dirty="0"/>
              <a:t>This is a normal distribution, that may vary between two categories (male and female)</a:t>
            </a:r>
          </a:p>
          <a:p>
            <a:r>
              <a:rPr lang="en-US" dirty="0"/>
              <a:t>As it’s a normal distribution it only has two parameters, the mean and the standard deviation</a:t>
            </a:r>
          </a:p>
          <a:p>
            <a:r>
              <a:rPr lang="en-US" dirty="0"/>
              <a:t>We set the priors to be specific, but with some flexibility to change</a:t>
            </a:r>
          </a:p>
          <a:p>
            <a:r>
              <a:rPr lang="en-US" dirty="0"/>
              <a:t>Here’s the model:</a:t>
            </a:r>
          </a:p>
          <a:p>
            <a:endParaRPr lang="en-GB" dirty="0"/>
          </a:p>
        </p:txBody>
      </p:sp>
      <p:pic>
        <p:nvPicPr>
          <p:cNvPr id="5" name="Picture 4">
            <a:extLst>
              <a:ext uri="{FF2B5EF4-FFF2-40B4-BE49-F238E27FC236}">
                <a16:creationId xmlns:a16="http://schemas.microsoft.com/office/drawing/2014/main" id="{F92CDA9F-343D-398F-1EC0-7BC3BBFBBE58}"/>
              </a:ext>
            </a:extLst>
          </p:cNvPr>
          <p:cNvPicPr>
            <a:picLocks noChangeAspect="1"/>
          </p:cNvPicPr>
          <p:nvPr/>
        </p:nvPicPr>
        <p:blipFill>
          <a:blip r:embed="rId2"/>
          <a:stretch>
            <a:fillRect/>
          </a:stretch>
        </p:blipFill>
        <p:spPr>
          <a:xfrm>
            <a:off x="6368868" y="2208699"/>
            <a:ext cx="5413557" cy="3582501"/>
          </a:xfrm>
          <a:prstGeom prst="rect">
            <a:avLst/>
          </a:prstGeom>
        </p:spPr>
      </p:pic>
    </p:spTree>
    <p:extLst>
      <p:ext uri="{BB962C8B-B14F-4D97-AF65-F5344CB8AC3E}">
        <p14:creationId xmlns:p14="http://schemas.microsoft.com/office/powerpoint/2010/main" val="416423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FDF69-1528-CF29-2452-0C2AC1028D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0A2E37-E908-B8C7-2FC7-53201155B269}"/>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9BC97BB4-DCE8-232D-01A8-BE7AD11B692E}"/>
              </a:ext>
            </a:extLst>
          </p:cNvPr>
          <p:cNvSpPr>
            <a:spLocks noGrp="1"/>
          </p:cNvSpPr>
          <p:nvPr>
            <p:ph idx="1"/>
          </p:nvPr>
        </p:nvSpPr>
        <p:spPr>
          <a:xfrm>
            <a:off x="913795" y="3009900"/>
            <a:ext cx="5106005" cy="2781300"/>
          </a:xfrm>
        </p:spPr>
        <p:txBody>
          <a:bodyPr/>
          <a:lstStyle/>
          <a:p>
            <a:r>
              <a:rPr lang="en-US" dirty="0"/>
              <a:t>It is up to us on how restrictive or flexible the priors are</a:t>
            </a:r>
          </a:p>
          <a:p>
            <a:r>
              <a:rPr lang="en-US" dirty="0"/>
              <a:t>Many are tempted to use an “uninformative” prior, but these often bias models AND make them harder to converge.</a:t>
            </a:r>
          </a:p>
          <a:p>
            <a:endParaRPr lang="en-GB" dirty="0"/>
          </a:p>
        </p:txBody>
      </p:sp>
      <p:pic>
        <p:nvPicPr>
          <p:cNvPr id="6" name="Picture 5" descr="A graph of different colored lines&#10;&#10;AI-generated content may be incorrect.">
            <a:extLst>
              <a:ext uri="{FF2B5EF4-FFF2-40B4-BE49-F238E27FC236}">
                <a16:creationId xmlns:a16="http://schemas.microsoft.com/office/drawing/2014/main" id="{85723B58-9ED6-6F7C-5458-7E54DD49B7AD}"/>
              </a:ext>
            </a:extLst>
          </p:cNvPr>
          <p:cNvPicPr>
            <a:picLocks noChangeAspect="1"/>
          </p:cNvPicPr>
          <p:nvPr/>
        </p:nvPicPr>
        <p:blipFill>
          <a:blip r:embed="rId2">
            <a:extLst>
              <a:ext uri="{28A0092B-C50C-407E-A947-70E740481C1C}">
                <a14:useLocalDpi xmlns:a14="http://schemas.microsoft.com/office/drawing/2010/main" val="0"/>
              </a:ext>
            </a:extLst>
          </a:blip>
          <a:srcRect b="27615"/>
          <a:stretch/>
        </p:blipFill>
        <p:spPr>
          <a:xfrm>
            <a:off x="6276977" y="1913001"/>
            <a:ext cx="5486400" cy="3944874"/>
          </a:xfrm>
          <a:prstGeom prst="rect">
            <a:avLst/>
          </a:prstGeom>
        </p:spPr>
      </p:pic>
      <p:sp>
        <p:nvSpPr>
          <p:cNvPr id="7" name="TextBox 6">
            <a:extLst>
              <a:ext uri="{FF2B5EF4-FFF2-40B4-BE49-F238E27FC236}">
                <a16:creationId xmlns:a16="http://schemas.microsoft.com/office/drawing/2014/main" id="{3CA76234-FC6B-D1AC-5807-9DE08E3412DB}"/>
              </a:ext>
            </a:extLst>
          </p:cNvPr>
          <p:cNvSpPr txBox="1"/>
          <p:nvPr/>
        </p:nvSpPr>
        <p:spPr>
          <a:xfrm>
            <a:off x="8210550" y="5857875"/>
            <a:ext cx="4581525" cy="230832"/>
          </a:xfrm>
          <a:prstGeom prst="rect">
            <a:avLst/>
          </a:prstGeom>
          <a:noFill/>
        </p:spPr>
        <p:txBody>
          <a:bodyPr wrap="square" rtlCol="0">
            <a:spAutoFit/>
          </a:bodyPr>
          <a:lstStyle/>
          <a:p>
            <a:r>
              <a:rPr lang="en-GB" sz="900" dirty="0"/>
              <a:t>https://www.redjournal.org/article/S0360-3016%2821%2903256-9/fulltext</a:t>
            </a:r>
          </a:p>
        </p:txBody>
      </p:sp>
    </p:spTree>
    <p:extLst>
      <p:ext uri="{BB962C8B-B14F-4D97-AF65-F5344CB8AC3E}">
        <p14:creationId xmlns:p14="http://schemas.microsoft.com/office/powerpoint/2010/main" val="336698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AD583-7490-9886-5837-54864016B3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FA6D2B-9CD9-B27B-877B-A8E096768518}"/>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146A2476-6225-9FB1-39DB-C98400101965}"/>
              </a:ext>
            </a:extLst>
          </p:cNvPr>
          <p:cNvSpPr>
            <a:spLocks noGrp="1"/>
          </p:cNvSpPr>
          <p:nvPr>
            <p:ph idx="1"/>
          </p:nvPr>
        </p:nvSpPr>
        <p:spPr>
          <a:xfrm>
            <a:off x="913795" y="1732449"/>
            <a:ext cx="4553555" cy="4058751"/>
          </a:xfrm>
        </p:spPr>
        <p:txBody>
          <a:bodyPr/>
          <a:lstStyle/>
          <a:p>
            <a:r>
              <a:rPr lang="en-US" dirty="0"/>
              <a:t>We run the model and make sure it’s converged. The model will iterate across the parameter space and try out all (or nearly all) possible solutions. </a:t>
            </a:r>
          </a:p>
          <a:p>
            <a:r>
              <a:rPr lang="en-US" dirty="0"/>
              <a:t>It should resolve to the most likely solutions. This consistency is called “convergence”. </a:t>
            </a:r>
          </a:p>
          <a:p>
            <a:r>
              <a:rPr lang="en-US" dirty="0"/>
              <a:t>We can check for it by looking for “fuzzy caterpillars”</a:t>
            </a:r>
          </a:p>
          <a:p>
            <a:endParaRPr lang="en-GB" dirty="0"/>
          </a:p>
        </p:txBody>
      </p:sp>
      <p:pic>
        <p:nvPicPr>
          <p:cNvPr id="6" name="Picture 5">
            <a:extLst>
              <a:ext uri="{FF2B5EF4-FFF2-40B4-BE49-F238E27FC236}">
                <a16:creationId xmlns:a16="http://schemas.microsoft.com/office/drawing/2014/main" id="{602F5F40-1E6C-20CD-A400-EFD50125D5DC}"/>
              </a:ext>
            </a:extLst>
          </p:cNvPr>
          <p:cNvPicPr>
            <a:picLocks noChangeAspect="1"/>
          </p:cNvPicPr>
          <p:nvPr/>
        </p:nvPicPr>
        <p:blipFill>
          <a:blip r:embed="rId2"/>
          <a:stretch>
            <a:fillRect/>
          </a:stretch>
        </p:blipFill>
        <p:spPr>
          <a:xfrm>
            <a:off x="5732949" y="2108988"/>
            <a:ext cx="6297622" cy="3148811"/>
          </a:xfrm>
          <a:prstGeom prst="rect">
            <a:avLst/>
          </a:prstGeom>
        </p:spPr>
      </p:pic>
    </p:spTree>
    <p:extLst>
      <p:ext uri="{BB962C8B-B14F-4D97-AF65-F5344CB8AC3E}">
        <p14:creationId xmlns:p14="http://schemas.microsoft.com/office/powerpoint/2010/main" val="6067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BF30-35E0-E3ED-6493-B7E39BD85966}"/>
              </a:ext>
            </a:extLst>
          </p:cNvPr>
          <p:cNvSpPr>
            <a:spLocks noGrp="1"/>
          </p:cNvSpPr>
          <p:nvPr>
            <p:ph type="title"/>
          </p:nvPr>
        </p:nvSpPr>
        <p:spPr/>
        <p:txBody>
          <a:bodyPr/>
          <a:lstStyle/>
          <a:p>
            <a:r>
              <a:rPr lang="en-GB" dirty="0"/>
              <a:t>Cut?: What are statistics?</a:t>
            </a:r>
          </a:p>
        </p:txBody>
      </p:sp>
      <p:sp>
        <p:nvSpPr>
          <p:cNvPr id="3" name="Content Placeholder 2">
            <a:extLst>
              <a:ext uri="{FF2B5EF4-FFF2-40B4-BE49-F238E27FC236}">
                <a16:creationId xmlns:a16="http://schemas.microsoft.com/office/drawing/2014/main" id="{0A07D8C5-4DEC-D97F-E377-3C90A1C6C53B}"/>
              </a:ext>
            </a:extLst>
          </p:cNvPr>
          <p:cNvSpPr>
            <a:spLocks noGrp="1"/>
          </p:cNvSpPr>
          <p:nvPr>
            <p:ph idx="1"/>
          </p:nvPr>
        </p:nvSpPr>
        <p:spPr/>
        <p:txBody>
          <a:bodyPr/>
          <a:lstStyle/>
          <a:p>
            <a:r>
              <a:rPr lang="en-US" sz="1800" dirty="0"/>
              <a:t>The collection, organization, analysis, interpretation, and presentation of data</a:t>
            </a:r>
          </a:p>
          <a:p>
            <a:r>
              <a:rPr lang="en-US" sz="1800" dirty="0"/>
              <a:t>In science, we often use “statistics” as short-hand for “inferential statistics” which examines properties of data in relation to underlying probability distributions</a:t>
            </a:r>
          </a:p>
          <a:p>
            <a:pPr lvl="1"/>
            <a:r>
              <a:rPr lang="en-US" dirty="0"/>
              <a:t>This includes hypothesis testing! And most forms of classical models!</a:t>
            </a:r>
          </a:p>
          <a:p>
            <a:r>
              <a:rPr lang="en-US" sz="1800" dirty="0"/>
              <a:t>Alternatives include “descriptive statistics” which we use all the time (mean, median, standard deviation etc.)</a:t>
            </a:r>
            <a:endParaRPr lang="en-GB" sz="1800" dirty="0"/>
          </a:p>
          <a:p>
            <a:r>
              <a:rPr lang="en-GB" dirty="0"/>
              <a:t>In inferential statistics we attempt to quantify any patterns in our data, and just as importantly, the uncertainty around those conclusions.</a:t>
            </a:r>
          </a:p>
        </p:txBody>
      </p:sp>
    </p:spTree>
    <p:extLst>
      <p:ext uri="{BB962C8B-B14F-4D97-AF65-F5344CB8AC3E}">
        <p14:creationId xmlns:p14="http://schemas.microsoft.com/office/powerpoint/2010/main" val="12055914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C1774-5ACC-5471-2CAB-6F2216C71A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4AA119-E85E-7412-692B-8C15F8B361D8}"/>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824A303D-90C9-C83F-9214-B547BC54F40D}"/>
              </a:ext>
            </a:extLst>
          </p:cNvPr>
          <p:cNvSpPr>
            <a:spLocks noGrp="1"/>
          </p:cNvSpPr>
          <p:nvPr>
            <p:ph idx="1"/>
          </p:nvPr>
        </p:nvSpPr>
        <p:spPr>
          <a:xfrm>
            <a:off x="913796" y="2116476"/>
            <a:ext cx="4182080" cy="3674724"/>
          </a:xfrm>
        </p:spPr>
        <p:txBody>
          <a:bodyPr/>
          <a:lstStyle/>
          <a:p>
            <a:r>
              <a:rPr lang="en-US" dirty="0"/>
              <a:t>The output of a Bayesian model will tell us where the parameters are by the end</a:t>
            </a:r>
          </a:p>
          <a:p>
            <a:r>
              <a:rPr lang="en-US" dirty="0"/>
              <a:t>This output is known as the “posterior” distribution</a:t>
            </a:r>
          </a:p>
          <a:p>
            <a:r>
              <a:rPr lang="en-US" dirty="0"/>
              <a:t>These are equivalent to parameter estimates in normal GLMs, but intrinsically come with credible intervals.</a:t>
            </a:r>
          </a:p>
          <a:p>
            <a:endParaRPr lang="en-GB" dirty="0"/>
          </a:p>
        </p:txBody>
      </p:sp>
      <p:pic>
        <p:nvPicPr>
          <p:cNvPr id="5" name="Picture 4">
            <a:extLst>
              <a:ext uri="{FF2B5EF4-FFF2-40B4-BE49-F238E27FC236}">
                <a16:creationId xmlns:a16="http://schemas.microsoft.com/office/drawing/2014/main" id="{A7310AC8-0444-D5F7-1895-4217C112B0C1}"/>
              </a:ext>
            </a:extLst>
          </p:cNvPr>
          <p:cNvPicPr>
            <a:picLocks noChangeAspect="1"/>
          </p:cNvPicPr>
          <p:nvPr/>
        </p:nvPicPr>
        <p:blipFill>
          <a:blip r:embed="rId2"/>
          <a:stretch>
            <a:fillRect/>
          </a:stretch>
        </p:blipFill>
        <p:spPr>
          <a:xfrm>
            <a:off x="5419727" y="1980400"/>
            <a:ext cx="6487430" cy="3562847"/>
          </a:xfrm>
          <a:prstGeom prst="rect">
            <a:avLst/>
          </a:prstGeom>
        </p:spPr>
      </p:pic>
    </p:spTree>
    <p:extLst>
      <p:ext uri="{BB962C8B-B14F-4D97-AF65-F5344CB8AC3E}">
        <p14:creationId xmlns:p14="http://schemas.microsoft.com/office/powerpoint/2010/main" val="131990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0AC71-741C-B87B-0644-DC82C4E5DC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6E4F2-8B6F-B182-A646-69FE6EDB77CC}"/>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79617111-E8ED-7EDE-A836-CF9116C66945}"/>
              </a:ext>
            </a:extLst>
          </p:cNvPr>
          <p:cNvSpPr>
            <a:spLocks noGrp="1"/>
          </p:cNvSpPr>
          <p:nvPr>
            <p:ph idx="1"/>
          </p:nvPr>
        </p:nvSpPr>
        <p:spPr>
          <a:xfrm>
            <a:off x="913796" y="2790825"/>
            <a:ext cx="4182080" cy="3000375"/>
          </a:xfrm>
        </p:spPr>
        <p:txBody>
          <a:bodyPr/>
          <a:lstStyle/>
          <a:p>
            <a:r>
              <a:rPr lang="en-US" dirty="0"/>
              <a:t>We can look at these estimates as distributions. Where is the mean estimate, how certain is the model that this is the “real” estimate?</a:t>
            </a:r>
          </a:p>
          <a:p>
            <a:endParaRPr lang="en-US" dirty="0"/>
          </a:p>
          <a:p>
            <a:endParaRPr lang="en-GB" dirty="0"/>
          </a:p>
        </p:txBody>
      </p:sp>
      <p:pic>
        <p:nvPicPr>
          <p:cNvPr id="6" name="Picture 5" descr="A graph of different types of data&#10;&#10;AI-generated content may be incorrect.">
            <a:extLst>
              <a:ext uri="{FF2B5EF4-FFF2-40B4-BE49-F238E27FC236}">
                <a16:creationId xmlns:a16="http://schemas.microsoft.com/office/drawing/2014/main" id="{195A0371-8DF2-9BFA-CA32-E3DD474F0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5974" y="2018739"/>
            <a:ext cx="5810284" cy="3486170"/>
          </a:xfrm>
          <a:prstGeom prst="rect">
            <a:avLst/>
          </a:prstGeom>
        </p:spPr>
      </p:pic>
    </p:spTree>
    <p:extLst>
      <p:ext uri="{BB962C8B-B14F-4D97-AF65-F5344CB8AC3E}">
        <p14:creationId xmlns:p14="http://schemas.microsoft.com/office/powerpoint/2010/main" val="86852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99620-ABFF-0A2F-1491-3CDE237221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812CD-C686-0142-6E02-63A33A807384}"/>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1389B230-D480-6885-4289-7CB851B61F48}"/>
              </a:ext>
            </a:extLst>
          </p:cNvPr>
          <p:cNvSpPr>
            <a:spLocks noGrp="1"/>
          </p:cNvSpPr>
          <p:nvPr>
            <p:ph idx="1"/>
          </p:nvPr>
        </p:nvSpPr>
        <p:spPr>
          <a:xfrm>
            <a:off x="913796" y="2790825"/>
            <a:ext cx="4182080" cy="3000375"/>
          </a:xfrm>
        </p:spPr>
        <p:txBody>
          <a:bodyPr/>
          <a:lstStyle/>
          <a:p>
            <a:r>
              <a:rPr lang="en-US" dirty="0"/>
              <a:t>We use credible intervals to check whether there is any overlaps or substantial differences. For example, is there any overlap in average female and average male jaw size at 90% CI?</a:t>
            </a:r>
          </a:p>
          <a:p>
            <a:endParaRPr lang="en-US" dirty="0"/>
          </a:p>
          <a:p>
            <a:endParaRPr lang="en-GB" dirty="0"/>
          </a:p>
        </p:txBody>
      </p:sp>
      <p:pic>
        <p:nvPicPr>
          <p:cNvPr id="5" name="Picture 4" descr="A graph with blue lines&#10;&#10;AI-generated content may be incorrect.">
            <a:extLst>
              <a:ext uri="{FF2B5EF4-FFF2-40B4-BE49-F238E27FC236}">
                <a16:creationId xmlns:a16="http://schemas.microsoft.com/office/drawing/2014/main" id="{90C91E3B-F388-2787-6EC7-5527F46050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7475" y="2076434"/>
            <a:ext cx="5200673" cy="3714766"/>
          </a:xfrm>
          <a:prstGeom prst="rect">
            <a:avLst/>
          </a:prstGeom>
        </p:spPr>
      </p:pic>
    </p:spTree>
    <p:extLst>
      <p:ext uri="{BB962C8B-B14F-4D97-AF65-F5344CB8AC3E}">
        <p14:creationId xmlns:p14="http://schemas.microsoft.com/office/powerpoint/2010/main" val="496499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B2D46-CEDF-38A8-3049-4B515DB7EF09}"/>
              </a:ext>
            </a:extLst>
          </p:cNvPr>
          <p:cNvSpPr>
            <a:spLocks noGrp="1"/>
          </p:cNvSpPr>
          <p:nvPr>
            <p:ph type="title"/>
          </p:nvPr>
        </p:nvSpPr>
        <p:spPr/>
        <p:txBody>
          <a:bodyPr/>
          <a:lstStyle/>
          <a:p>
            <a:r>
              <a:rPr lang="en-GB" dirty="0"/>
              <a:t>Part 4: Exercises</a:t>
            </a:r>
          </a:p>
        </p:txBody>
      </p:sp>
      <p:sp>
        <p:nvSpPr>
          <p:cNvPr id="3" name="Content Placeholder 2">
            <a:extLst>
              <a:ext uri="{FF2B5EF4-FFF2-40B4-BE49-F238E27FC236}">
                <a16:creationId xmlns:a16="http://schemas.microsoft.com/office/drawing/2014/main" id="{6E22C43B-EF0C-8E18-40C0-B331D1D7BAC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798881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796CA-74E5-EFA2-95D7-59F53798844D}"/>
              </a:ext>
            </a:extLst>
          </p:cNvPr>
          <p:cNvSpPr>
            <a:spLocks noGrp="1"/>
          </p:cNvSpPr>
          <p:nvPr>
            <p:ph type="title"/>
          </p:nvPr>
        </p:nvSpPr>
        <p:spPr/>
        <p:txBody>
          <a:bodyPr/>
          <a:lstStyle/>
          <a:p>
            <a:r>
              <a:rPr lang="en-GB" dirty="0"/>
              <a:t>What is a “Bayesian” approach?</a:t>
            </a:r>
          </a:p>
        </p:txBody>
      </p:sp>
      <p:sp>
        <p:nvSpPr>
          <p:cNvPr id="3" name="Content Placeholder 2">
            <a:extLst>
              <a:ext uri="{FF2B5EF4-FFF2-40B4-BE49-F238E27FC236}">
                <a16:creationId xmlns:a16="http://schemas.microsoft.com/office/drawing/2014/main" id="{79955331-984C-D773-150C-CD438757F4A1}"/>
              </a:ext>
            </a:extLst>
          </p:cNvPr>
          <p:cNvSpPr>
            <a:spLocks noGrp="1"/>
          </p:cNvSpPr>
          <p:nvPr>
            <p:ph idx="1"/>
          </p:nvPr>
        </p:nvSpPr>
        <p:spPr/>
        <p:txBody>
          <a:bodyPr/>
          <a:lstStyle/>
          <a:p>
            <a:r>
              <a:rPr lang="en-GB" dirty="0"/>
              <a:t>An alternative type of statistical inference than that of frequentist statistics.</a:t>
            </a:r>
          </a:p>
          <a:p>
            <a:endParaRPr lang="en-GB" dirty="0"/>
          </a:p>
          <a:p>
            <a:r>
              <a:rPr lang="en-GB" dirty="0">
                <a:hlinkClick r:id="rId2"/>
              </a:rPr>
              <a:t>https://esajournals.onlinelibrary.wiley.com/doi/10.1890/14-0661.1</a:t>
            </a:r>
            <a:endParaRPr lang="en-GB" dirty="0"/>
          </a:p>
          <a:p>
            <a:r>
              <a:rPr lang="en-GB" dirty="0">
                <a:hlinkClick r:id="rId3"/>
              </a:rPr>
              <a:t>https://tobiasroth.github.io/BDAEcology/basics.html</a:t>
            </a:r>
            <a:endParaRPr lang="en-GB" dirty="0"/>
          </a:p>
          <a:p>
            <a:r>
              <a:rPr lang="en-GB" dirty="0"/>
              <a:t>https://besjournals.onlinelibrary.wiley.com/doi/10.1111/2041-210X.13407</a:t>
            </a:r>
          </a:p>
        </p:txBody>
      </p:sp>
    </p:spTree>
    <p:extLst>
      <p:ext uri="{BB962C8B-B14F-4D97-AF65-F5344CB8AC3E}">
        <p14:creationId xmlns:p14="http://schemas.microsoft.com/office/powerpoint/2010/main" val="1676429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29E61-0392-F4C7-03A3-1319A75D1F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4254D5-68F4-55EB-0796-53EB24DC02E3}"/>
              </a:ext>
            </a:extLst>
          </p:cNvPr>
          <p:cNvSpPr>
            <a:spLocks noGrp="1"/>
          </p:cNvSpPr>
          <p:nvPr>
            <p:ph type="title"/>
          </p:nvPr>
        </p:nvSpPr>
        <p:spPr/>
        <p:txBody>
          <a:bodyPr/>
          <a:lstStyle/>
          <a:p>
            <a:r>
              <a:rPr lang="en-GB" dirty="0"/>
              <a:t>Wait, what are frequentist statistics?</a:t>
            </a:r>
          </a:p>
        </p:txBody>
      </p:sp>
      <p:sp>
        <p:nvSpPr>
          <p:cNvPr id="3" name="Content Placeholder 2">
            <a:extLst>
              <a:ext uri="{FF2B5EF4-FFF2-40B4-BE49-F238E27FC236}">
                <a16:creationId xmlns:a16="http://schemas.microsoft.com/office/drawing/2014/main" id="{ABC66E07-D89E-7674-44F2-1AB5AF955318}"/>
              </a:ext>
            </a:extLst>
          </p:cNvPr>
          <p:cNvSpPr>
            <a:spLocks noGrp="1"/>
          </p:cNvSpPr>
          <p:nvPr>
            <p:ph idx="1"/>
          </p:nvPr>
        </p:nvSpPr>
        <p:spPr/>
        <p:txBody>
          <a:bodyPr/>
          <a:lstStyle/>
          <a:p>
            <a:r>
              <a:rPr lang="en-GB" dirty="0"/>
              <a:t>Probably most, if not all, statistical tests you have done up until this point:</a:t>
            </a:r>
          </a:p>
          <a:p>
            <a:pPr lvl="1"/>
            <a:r>
              <a:rPr lang="en-GB" dirty="0"/>
              <a:t>T-tests, linear models, GLMs, GLMMs etc.</a:t>
            </a:r>
          </a:p>
          <a:p>
            <a:pPr lvl="1"/>
            <a:r>
              <a:rPr lang="en-GB" dirty="0"/>
              <a:t>Quick test: if it has a p-value it’s probably frequentist</a:t>
            </a:r>
            <a:endParaRPr lang="en-GB" sz="1800" dirty="0"/>
          </a:p>
          <a:p>
            <a:r>
              <a:rPr lang="en-GB" sz="1800" dirty="0"/>
              <a:t>In a frequentist approach we assume there is an overall global distribution, from which our data are just samples </a:t>
            </a:r>
          </a:p>
          <a:p>
            <a:pPr lvl="1"/>
            <a:r>
              <a:rPr lang="en-GB" dirty="0"/>
              <a:t>E.g. normal, binomial, Poisson etc.</a:t>
            </a:r>
          </a:p>
          <a:p>
            <a:r>
              <a:rPr lang="en-GB" dirty="0"/>
              <a:t>Frequentist statistics assess:</a:t>
            </a:r>
          </a:p>
          <a:p>
            <a:pPr lvl="1"/>
            <a:r>
              <a:rPr lang="en-GB" dirty="0"/>
              <a:t>Whether the data fits our assumed distribution</a:t>
            </a:r>
          </a:p>
          <a:p>
            <a:pPr lvl="1"/>
            <a:r>
              <a:rPr lang="en-GB" dirty="0"/>
              <a:t>Whether our data differs from a “null” distribution for hypothesis testing</a:t>
            </a:r>
          </a:p>
        </p:txBody>
      </p:sp>
    </p:spTree>
    <p:extLst>
      <p:ext uri="{BB962C8B-B14F-4D97-AF65-F5344CB8AC3E}">
        <p14:creationId xmlns:p14="http://schemas.microsoft.com/office/powerpoint/2010/main" val="302202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83339-F086-1564-726D-E0A98F9E85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BBA8F2-B726-0F0B-D222-E5DE14004DA9}"/>
              </a:ext>
            </a:extLst>
          </p:cNvPr>
          <p:cNvSpPr>
            <a:spLocks noGrp="1"/>
          </p:cNvSpPr>
          <p:nvPr>
            <p:ph type="title"/>
          </p:nvPr>
        </p:nvSpPr>
        <p:spPr>
          <a:xfrm>
            <a:off x="1041039" y="241172"/>
            <a:ext cx="10353762" cy="1268437"/>
          </a:xfrm>
        </p:spPr>
        <p:txBody>
          <a:bodyPr>
            <a:normAutofit/>
          </a:bodyPr>
          <a:lstStyle/>
          <a:p>
            <a:r>
              <a:rPr lang="en-US" dirty="0"/>
              <a:t>Side note:</a:t>
            </a:r>
            <a:endParaRPr lang="en-GB" dirty="0"/>
          </a:p>
        </p:txBody>
      </p:sp>
      <p:sp>
        <p:nvSpPr>
          <p:cNvPr id="4" name="Rectangle 3">
            <a:extLst>
              <a:ext uri="{FF2B5EF4-FFF2-40B4-BE49-F238E27FC236}">
                <a16:creationId xmlns:a16="http://schemas.microsoft.com/office/drawing/2014/main" id="{52640052-8657-0D1E-6453-057CBA93FD8A}"/>
              </a:ext>
            </a:extLst>
          </p:cNvPr>
          <p:cNvSpPr/>
          <p:nvPr/>
        </p:nvSpPr>
        <p:spPr>
          <a:xfrm>
            <a:off x="3504946" y="1924261"/>
            <a:ext cx="5598942" cy="1179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Inferential Statistics</a:t>
            </a:r>
            <a:endParaRPr lang="en-GB" dirty="0"/>
          </a:p>
        </p:txBody>
      </p:sp>
      <p:sp>
        <p:nvSpPr>
          <p:cNvPr id="5" name="Rectangle 4">
            <a:extLst>
              <a:ext uri="{FF2B5EF4-FFF2-40B4-BE49-F238E27FC236}">
                <a16:creationId xmlns:a16="http://schemas.microsoft.com/office/drawing/2014/main" id="{A576ACEB-33BF-1F48-AAB8-BD8BF361F007}"/>
              </a:ext>
            </a:extLst>
          </p:cNvPr>
          <p:cNvSpPr/>
          <p:nvPr/>
        </p:nvSpPr>
        <p:spPr>
          <a:xfrm>
            <a:off x="583555" y="3632204"/>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Frequentist Statistics</a:t>
            </a:r>
            <a:endParaRPr lang="en-GB" dirty="0"/>
          </a:p>
        </p:txBody>
      </p:sp>
      <p:sp>
        <p:nvSpPr>
          <p:cNvPr id="6" name="Rectangle 5">
            <a:extLst>
              <a:ext uri="{FF2B5EF4-FFF2-40B4-BE49-F238E27FC236}">
                <a16:creationId xmlns:a16="http://schemas.microsoft.com/office/drawing/2014/main" id="{4454A9A9-7FFE-A898-5269-41C28078F03A}"/>
              </a:ext>
            </a:extLst>
          </p:cNvPr>
          <p:cNvSpPr/>
          <p:nvPr/>
        </p:nvSpPr>
        <p:spPr>
          <a:xfrm>
            <a:off x="3504946" y="364041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Bayesian Statistics</a:t>
            </a:r>
            <a:endParaRPr lang="en-GB" dirty="0"/>
          </a:p>
        </p:txBody>
      </p:sp>
      <p:sp>
        <p:nvSpPr>
          <p:cNvPr id="7" name="Rectangle 6">
            <a:extLst>
              <a:ext uri="{FF2B5EF4-FFF2-40B4-BE49-F238E27FC236}">
                <a16:creationId xmlns:a16="http://schemas.microsoft.com/office/drawing/2014/main" id="{E35B01F2-6C3D-9FC4-D848-8BF502CD5F4D}"/>
              </a:ext>
            </a:extLst>
          </p:cNvPr>
          <p:cNvSpPr/>
          <p:nvPr/>
        </p:nvSpPr>
        <p:spPr>
          <a:xfrm>
            <a:off x="6426337" y="3632203"/>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Likelihood</a:t>
            </a:r>
            <a:endParaRPr lang="en-GB" dirty="0"/>
          </a:p>
        </p:txBody>
      </p:sp>
      <p:sp>
        <p:nvSpPr>
          <p:cNvPr id="8" name="Rectangle 7">
            <a:extLst>
              <a:ext uri="{FF2B5EF4-FFF2-40B4-BE49-F238E27FC236}">
                <a16:creationId xmlns:a16="http://schemas.microsoft.com/office/drawing/2014/main" id="{C8E20D0B-A231-2C16-5EFB-071F385D0DF6}"/>
              </a:ext>
            </a:extLst>
          </p:cNvPr>
          <p:cNvSpPr/>
          <p:nvPr/>
        </p:nvSpPr>
        <p:spPr>
          <a:xfrm>
            <a:off x="9239875" y="3662573"/>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Information Criteria</a:t>
            </a:r>
            <a:endParaRPr lang="en-GB" dirty="0"/>
          </a:p>
        </p:txBody>
      </p:sp>
      <p:cxnSp>
        <p:nvCxnSpPr>
          <p:cNvPr id="10" name="Straight Arrow Connector 9">
            <a:extLst>
              <a:ext uri="{FF2B5EF4-FFF2-40B4-BE49-F238E27FC236}">
                <a16:creationId xmlns:a16="http://schemas.microsoft.com/office/drawing/2014/main" id="{CFAF3E60-A118-1431-47F4-0D09757BF9C8}"/>
              </a:ext>
            </a:extLst>
          </p:cNvPr>
          <p:cNvCxnSpPr/>
          <p:nvPr/>
        </p:nvCxnSpPr>
        <p:spPr>
          <a:xfrm flipH="1">
            <a:off x="2928171" y="3103382"/>
            <a:ext cx="576775" cy="537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B892CECB-7778-B6F9-9F5F-28F4A8B3CD83}"/>
              </a:ext>
            </a:extLst>
          </p:cNvPr>
          <p:cNvCxnSpPr>
            <a:cxnSpLocks/>
          </p:cNvCxnSpPr>
          <p:nvPr/>
        </p:nvCxnSpPr>
        <p:spPr>
          <a:xfrm>
            <a:off x="5254029" y="3099279"/>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A527C21-070F-9A3F-F1A3-55CC1747267A}"/>
              </a:ext>
            </a:extLst>
          </p:cNvPr>
          <p:cNvCxnSpPr>
            <a:cxnSpLocks/>
          </p:cNvCxnSpPr>
          <p:nvPr/>
        </p:nvCxnSpPr>
        <p:spPr>
          <a:xfrm>
            <a:off x="7697119" y="3099279"/>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1B800C6A-E8D8-32C6-1E19-511545A0DA3A}"/>
              </a:ext>
            </a:extLst>
          </p:cNvPr>
          <p:cNvCxnSpPr>
            <a:cxnSpLocks/>
          </p:cNvCxnSpPr>
          <p:nvPr/>
        </p:nvCxnSpPr>
        <p:spPr>
          <a:xfrm>
            <a:off x="9103888" y="3099279"/>
            <a:ext cx="562707" cy="563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92C90E5-E121-77B4-8517-D47459BEBCFC}"/>
              </a:ext>
            </a:extLst>
          </p:cNvPr>
          <p:cNvSpPr txBox="1"/>
          <p:nvPr/>
        </p:nvSpPr>
        <p:spPr>
          <a:xfrm>
            <a:off x="9239875" y="4990687"/>
            <a:ext cx="2541564" cy="1754326"/>
          </a:xfrm>
          <a:prstGeom prst="rect">
            <a:avLst/>
          </a:prstGeom>
          <a:noFill/>
        </p:spPr>
        <p:txBody>
          <a:bodyPr wrap="square" rtlCol="0">
            <a:spAutoFit/>
          </a:bodyPr>
          <a:lstStyle/>
          <a:p>
            <a:r>
              <a:rPr lang="en-US" dirty="0"/>
              <a:t>Common uses:</a:t>
            </a:r>
          </a:p>
          <a:p>
            <a:pPr marL="285750" indent="-285750">
              <a:buFont typeface="Arial" panose="020B0604020202020204" pitchFamily="34" charset="0"/>
              <a:buChar char="•"/>
            </a:pPr>
            <a:r>
              <a:rPr lang="en-US" dirty="0" err="1"/>
              <a:t>Aikake</a:t>
            </a:r>
            <a:r>
              <a:rPr lang="en-US" dirty="0"/>
              <a:t> Information Criterion (AIC)</a:t>
            </a:r>
          </a:p>
          <a:p>
            <a:pPr marL="285750" indent="-285750">
              <a:buFont typeface="Arial" panose="020B0604020202020204" pitchFamily="34" charset="0"/>
              <a:buChar char="•"/>
            </a:pPr>
            <a:r>
              <a:rPr lang="en-US" dirty="0"/>
              <a:t>Relative model quality and model selection</a:t>
            </a:r>
            <a:endParaRPr lang="en-GB" dirty="0"/>
          </a:p>
        </p:txBody>
      </p:sp>
      <p:cxnSp>
        <p:nvCxnSpPr>
          <p:cNvPr id="12" name="Straight Arrow Connector 11">
            <a:extLst>
              <a:ext uri="{FF2B5EF4-FFF2-40B4-BE49-F238E27FC236}">
                <a16:creationId xmlns:a16="http://schemas.microsoft.com/office/drawing/2014/main" id="{066083BD-83F3-2370-4C7C-93FD5C7611A0}"/>
              </a:ext>
            </a:extLst>
          </p:cNvPr>
          <p:cNvCxnSpPr>
            <a:cxnSpLocks/>
            <a:endCxn id="9" idx="0"/>
          </p:cNvCxnSpPr>
          <p:nvPr/>
        </p:nvCxnSpPr>
        <p:spPr>
          <a:xfrm>
            <a:off x="10510656" y="4273234"/>
            <a:ext cx="1" cy="7174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5B57514-81CB-D453-CD24-0C0A2E429AD9}"/>
              </a:ext>
            </a:extLst>
          </p:cNvPr>
          <p:cNvSpPr txBox="1"/>
          <p:nvPr/>
        </p:nvSpPr>
        <p:spPr>
          <a:xfrm>
            <a:off x="6372411" y="4990687"/>
            <a:ext cx="2541564" cy="1477328"/>
          </a:xfrm>
          <a:prstGeom prst="rect">
            <a:avLst/>
          </a:prstGeom>
          <a:noFill/>
        </p:spPr>
        <p:txBody>
          <a:bodyPr wrap="square" rtlCol="0">
            <a:spAutoFit/>
          </a:bodyPr>
          <a:lstStyle/>
          <a:p>
            <a:r>
              <a:rPr lang="en-US" dirty="0"/>
              <a:t>Common uses:</a:t>
            </a:r>
          </a:p>
          <a:p>
            <a:pPr marL="285750" indent="-285750">
              <a:buFont typeface="Arial" panose="020B0604020202020204" pitchFamily="34" charset="0"/>
              <a:buChar char="•"/>
            </a:pPr>
            <a:r>
              <a:rPr lang="en-US" dirty="0"/>
              <a:t>Maximum Likelihood Estimation</a:t>
            </a:r>
          </a:p>
          <a:p>
            <a:pPr marL="285750" indent="-285750">
              <a:buFont typeface="Arial" panose="020B0604020202020204" pitchFamily="34" charset="0"/>
              <a:buChar char="•"/>
            </a:pPr>
            <a:r>
              <a:rPr lang="en-US" dirty="0"/>
              <a:t>Likelihood-ratio tests (model comparison)</a:t>
            </a:r>
            <a:endParaRPr lang="en-GB" dirty="0"/>
          </a:p>
        </p:txBody>
      </p:sp>
      <p:cxnSp>
        <p:nvCxnSpPr>
          <p:cNvPr id="15" name="Straight Arrow Connector 14">
            <a:extLst>
              <a:ext uri="{FF2B5EF4-FFF2-40B4-BE49-F238E27FC236}">
                <a16:creationId xmlns:a16="http://schemas.microsoft.com/office/drawing/2014/main" id="{5CD2808D-65B7-D816-4420-76E713EA4D4F}"/>
              </a:ext>
            </a:extLst>
          </p:cNvPr>
          <p:cNvCxnSpPr>
            <a:cxnSpLocks/>
            <a:endCxn id="3" idx="0"/>
          </p:cNvCxnSpPr>
          <p:nvPr/>
        </p:nvCxnSpPr>
        <p:spPr>
          <a:xfrm>
            <a:off x="7643192" y="4273234"/>
            <a:ext cx="1" cy="7174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nector: Curved 16">
            <a:extLst>
              <a:ext uri="{FF2B5EF4-FFF2-40B4-BE49-F238E27FC236}">
                <a16:creationId xmlns:a16="http://schemas.microsoft.com/office/drawing/2014/main" id="{2D0EAA7E-2686-0FD4-CB9D-908EEEE67D82}"/>
              </a:ext>
            </a:extLst>
          </p:cNvPr>
          <p:cNvCxnSpPr/>
          <p:nvPr/>
        </p:nvCxnSpPr>
        <p:spPr>
          <a:xfrm rot="10800000">
            <a:off x="4658497" y="4608625"/>
            <a:ext cx="1524000" cy="675250"/>
          </a:xfrm>
          <a:prstGeom prst="curvedConnector3">
            <a:avLst>
              <a:gd name="adj1" fmla="val 103538"/>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Connector: Curved 18">
            <a:extLst>
              <a:ext uri="{FF2B5EF4-FFF2-40B4-BE49-F238E27FC236}">
                <a16:creationId xmlns:a16="http://schemas.microsoft.com/office/drawing/2014/main" id="{91D8DC0A-3AF6-944E-95A2-66119A1B9130}"/>
              </a:ext>
            </a:extLst>
          </p:cNvPr>
          <p:cNvCxnSpPr>
            <a:cxnSpLocks/>
          </p:cNvCxnSpPr>
          <p:nvPr/>
        </p:nvCxnSpPr>
        <p:spPr>
          <a:xfrm rot="10800000">
            <a:off x="1985638" y="4380027"/>
            <a:ext cx="7118251" cy="2087989"/>
          </a:xfrm>
          <a:prstGeom prst="curvedConnector3">
            <a:avLst>
              <a:gd name="adj1" fmla="val 10079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BACCB2B-36ED-C245-995D-71CF70BE2CB1}"/>
              </a:ext>
            </a:extLst>
          </p:cNvPr>
          <p:cNvSpPr txBox="1"/>
          <p:nvPr/>
        </p:nvSpPr>
        <p:spPr>
          <a:xfrm rot="1539742">
            <a:off x="361144" y="5817891"/>
            <a:ext cx="3592715" cy="369332"/>
          </a:xfrm>
          <a:prstGeom prst="rect">
            <a:avLst/>
          </a:prstGeom>
          <a:noFill/>
        </p:spPr>
        <p:txBody>
          <a:bodyPr wrap="none" rtlCol="0">
            <a:spAutoFit/>
          </a:bodyPr>
          <a:lstStyle/>
          <a:p>
            <a:r>
              <a:rPr lang="en-US" dirty="0"/>
              <a:t>Some approaches combine these!</a:t>
            </a:r>
            <a:endParaRPr lang="en-GB" dirty="0"/>
          </a:p>
        </p:txBody>
      </p:sp>
      <p:cxnSp>
        <p:nvCxnSpPr>
          <p:cNvPr id="23" name="Connector: Curved 22">
            <a:extLst>
              <a:ext uri="{FF2B5EF4-FFF2-40B4-BE49-F238E27FC236}">
                <a16:creationId xmlns:a16="http://schemas.microsoft.com/office/drawing/2014/main" id="{1FE64D8A-8D49-B80B-AA9A-DD38CD503224}"/>
              </a:ext>
            </a:extLst>
          </p:cNvPr>
          <p:cNvCxnSpPr>
            <a:cxnSpLocks/>
          </p:cNvCxnSpPr>
          <p:nvPr/>
        </p:nvCxnSpPr>
        <p:spPr>
          <a:xfrm rot="10800000">
            <a:off x="4123927" y="4371821"/>
            <a:ext cx="5261314" cy="2331776"/>
          </a:xfrm>
          <a:prstGeom prst="curvedConnector3">
            <a:avLst>
              <a:gd name="adj1" fmla="val 103476"/>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6" name="Connector: Curved 25">
            <a:extLst>
              <a:ext uri="{FF2B5EF4-FFF2-40B4-BE49-F238E27FC236}">
                <a16:creationId xmlns:a16="http://schemas.microsoft.com/office/drawing/2014/main" id="{2C3A569A-ED38-92B3-CCBC-495D6DC66CC0}"/>
              </a:ext>
            </a:extLst>
          </p:cNvPr>
          <p:cNvCxnSpPr>
            <a:cxnSpLocks/>
          </p:cNvCxnSpPr>
          <p:nvPr/>
        </p:nvCxnSpPr>
        <p:spPr>
          <a:xfrm rot="10800000">
            <a:off x="2369377" y="4341450"/>
            <a:ext cx="3850633" cy="1661106"/>
          </a:xfrm>
          <a:prstGeom prst="curvedConnector3">
            <a:avLst>
              <a:gd name="adj1" fmla="val 103704"/>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6" name="Content Placeholder 2">
            <a:extLst>
              <a:ext uri="{FF2B5EF4-FFF2-40B4-BE49-F238E27FC236}">
                <a16:creationId xmlns:a16="http://schemas.microsoft.com/office/drawing/2014/main" id="{2201AA73-EE76-2307-1469-6E586ADCA5C9}"/>
              </a:ext>
            </a:extLst>
          </p:cNvPr>
          <p:cNvSpPr>
            <a:spLocks noGrp="1"/>
          </p:cNvSpPr>
          <p:nvPr>
            <p:ph idx="1"/>
          </p:nvPr>
        </p:nvSpPr>
        <p:spPr>
          <a:xfrm>
            <a:off x="919119" y="1399624"/>
            <a:ext cx="10353762" cy="4058751"/>
          </a:xfrm>
        </p:spPr>
        <p:txBody>
          <a:bodyPr/>
          <a:lstStyle/>
          <a:p>
            <a:r>
              <a:rPr lang="en-GB" dirty="0"/>
              <a:t>Broadly speaking there are four branches of statistical inference you are likely to come across</a:t>
            </a:r>
          </a:p>
          <a:p>
            <a:endParaRPr lang="en-GB" dirty="0"/>
          </a:p>
        </p:txBody>
      </p:sp>
    </p:spTree>
    <p:extLst>
      <p:ext uri="{BB962C8B-B14F-4D97-AF65-F5344CB8AC3E}">
        <p14:creationId xmlns:p14="http://schemas.microsoft.com/office/powerpoint/2010/main" val="1935356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7001A-2B82-3982-DDFB-727AC7B782C6}"/>
              </a:ext>
            </a:extLst>
          </p:cNvPr>
          <p:cNvSpPr>
            <a:spLocks noGrp="1"/>
          </p:cNvSpPr>
          <p:nvPr>
            <p:ph type="title"/>
          </p:nvPr>
        </p:nvSpPr>
        <p:spPr/>
        <p:txBody>
          <a:bodyPr/>
          <a:lstStyle/>
          <a:p>
            <a:r>
              <a:rPr lang="en-GB" dirty="0"/>
              <a:t>What is a “Bayesian” approach?</a:t>
            </a:r>
          </a:p>
        </p:txBody>
      </p:sp>
      <p:sp>
        <p:nvSpPr>
          <p:cNvPr id="3" name="Content Placeholder 2">
            <a:extLst>
              <a:ext uri="{FF2B5EF4-FFF2-40B4-BE49-F238E27FC236}">
                <a16:creationId xmlns:a16="http://schemas.microsoft.com/office/drawing/2014/main" id="{E7B7B900-C250-8CF8-1FCD-83AAAC37DBEC}"/>
              </a:ext>
            </a:extLst>
          </p:cNvPr>
          <p:cNvSpPr>
            <a:spLocks noGrp="1"/>
          </p:cNvSpPr>
          <p:nvPr>
            <p:ph idx="1"/>
          </p:nvPr>
        </p:nvSpPr>
        <p:spPr/>
        <p:txBody>
          <a:bodyPr/>
          <a:lstStyle/>
          <a:p>
            <a:r>
              <a:rPr lang="en-GB" dirty="0"/>
              <a:t>Definition</a:t>
            </a:r>
          </a:p>
        </p:txBody>
      </p:sp>
    </p:spTree>
    <p:extLst>
      <p:ext uri="{BB962C8B-B14F-4D97-AF65-F5344CB8AC3E}">
        <p14:creationId xmlns:p14="http://schemas.microsoft.com/office/powerpoint/2010/main" val="203763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8A01B-F675-CDFE-A813-1064D6F9A841}"/>
              </a:ext>
            </a:extLst>
          </p:cNvPr>
          <p:cNvSpPr>
            <a:spLocks noGrp="1"/>
          </p:cNvSpPr>
          <p:nvPr>
            <p:ph type="title"/>
          </p:nvPr>
        </p:nvSpPr>
        <p:spPr/>
        <p:txBody>
          <a:bodyPr/>
          <a:lstStyle/>
          <a:p>
            <a:r>
              <a:rPr lang="en-GB" dirty="0"/>
              <a:t>Part 1: The Basics of Bayes</a:t>
            </a:r>
          </a:p>
        </p:txBody>
      </p:sp>
      <p:sp>
        <p:nvSpPr>
          <p:cNvPr id="3" name="Content Placeholder 2">
            <a:extLst>
              <a:ext uri="{FF2B5EF4-FFF2-40B4-BE49-F238E27FC236}">
                <a16:creationId xmlns:a16="http://schemas.microsoft.com/office/drawing/2014/main" id="{BF5A823A-7A6A-3E8F-6BAA-59C978CCF73B}"/>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4579431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3168</TotalTime>
  <Words>2675</Words>
  <Application>Microsoft Office PowerPoint</Application>
  <PresentationFormat>Widescreen</PresentationFormat>
  <Paragraphs>225</Paragraphs>
  <Slides>43</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Calibri Light</vt:lpstr>
      <vt:lpstr>Wingdings 2</vt:lpstr>
      <vt:lpstr>Slate</vt:lpstr>
      <vt:lpstr>Practical Statistics</vt:lpstr>
      <vt:lpstr>PowerPoint Presentation</vt:lpstr>
      <vt:lpstr>Optional: Bayesian Statistics</vt:lpstr>
      <vt:lpstr>Cut?: What are statistics?</vt:lpstr>
      <vt:lpstr>What is a “Bayesian” approach?</vt:lpstr>
      <vt:lpstr>Wait, what are frequentist statistics?</vt:lpstr>
      <vt:lpstr>Side note:</vt:lpstr>
      <vt:lpstr>What is a “Bayesian” approach?</vt:lpstr>
      <vt:lpstr>Part 1: The Basics of Bayes</vt:lpstr>
      <vt:lpstr>Bayes’ Theorem</vt:lpstr>
      <vt:lpstr>Bayes’ Theorem</vt:lpstr>
      <vt:lpstr>Bayes’ Theorem</vt:lpstr>
      <vt:lpstr>Part 2: running a basic Bayesian model</vt:lpstr>
      <vt:lpstr>Bayesian Statistics</vt:lpstr>
      <vt:lpstr>Example Data</vt:lpstr>
      <vt:lpstr>Define the model</vt:lpstr>
      <vt:lpstr>Define the model</vt:lpstr>
      <vt:lpstr>Build and run the model</vt:lpstr>
      <vt:lpstr>Build and run the model</vt:lpstr>
      <vt:lpstr>Build and run the model</vt:lpstr>
      <vt:lpstr>Define the priors</vt:lpstr>
      <vt:lpstr>Define the priors</vt:lpstr>
      <vt:lpstr>Define the priors</vt:lpstr>
      <vt:lpstr>Define the priors</vt:lpstr>
      <vt:lpstr>How does a Bayesian model actually work?</vt:lpstr>
      <vt:lpstr>PowerPoint Presentation</vt:lpstr>
      <vt:lpstr>Build and run the model</vt:lpstr>
      <vt:lpstr>Model output</vt:lpstr>
      <vt:lpstr>Making conclusions</vt:lpstr>
      <vt:lpstr>Model comparison</vt:lpstr>
      <vt:lpstr>Which approach should I use?</vt:lpstr>
      <vt:lpstr>Part 3: Practical advice</vt:lpstr>
      <vt:lpstr>Differences between Frequentist and Bayesian: part 2</vt:lpstr>
      <vt:lpstr>Bayesian Statistics</vt:lpstr>
      <vt:lpstr>The Bayesian Approach: When do I use it?</vt:lpstr>
      <vt:lpstr>PowerPoint Presentation</vt:lpstr>
      <vt:lpstr>The Bayesian Approach: Example</vt:lpstr>
      <vt:lpstr>The Bayesian Approach: Example</vt:lpstr>
      <vt:lpstr>The Bayesian Approach: Example</vt:lpstr>
      <vt:lpstr>The Bayesian Approach: Example</vt:lpstr>
      <vt:lpstr>The Bayesian Approach: Example</vt:lpstr>
      <vt:lpstr>The Bayesian Approach: Example</vt:lpstr>
      <vt:lpstr>Part 4: Exercises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Henry Hakkinen</dc:creator>
  <cp:lastModifiedBy>Henry Hakkinen</cp:lastModifiedBy>
  <cp:revision>180</cp:revision>
  <cp:lastPrinted>2021-04-29T16:05:36Z</cp:lastPrinted>
  <dcterms:created xsi:type="dcterms:W3CDTF">2021-04-25T09:01:37Z</dcterms:created>
  <dcterms:modified xsi:type="dcterms:W3CDTF">2025-11-10T17:53:59Z</dcterms:modified>
</cp:coreProperties>
</file>